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7" r:id="rId2"/>
    <p:sldId id="281" r:id="rId3"/>
    <p:sldId id="264" r:id="rId4"/>
    <p:sldId id="314" r:id="rId5"/>
    <p:sldId id="295" r:id="rId6"/>
    <p:sldId id="312" r:id="rId7"/>
    <p:sldId id="299" r:id="rId8"/>
    <p:sldId id="310" r:id="rId9"/>
    <p:sldId id="267" r:id="rId10"/>
    <p:sldId id="311" r:id="rId11"/>
    <p:sldId id="307" r:id="rId12"/>
    <p:sldId id="308" r:id="rId13"/>
    <p:sldId id="266" r:id="rId14"/>
    <p:sldId id="302" r:id="rId15"/>
    <p:sldId id="303" r:id="rId16"/>
    <p:sldId id="305" r:id="rId17"/>
    <p:sldId id="313" r:id="rId18"/>
    <p:sldId id="284" r:id="rId19"/>
    <p:sldId id="315" r:id="rId20"/>
    <p:sldId id="304" r:id="rId21"/>
    <p:sldId id="25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DA0"/>
    <a:srgbClr val="7A9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1737" autoAdjust="0"/>
  </p:normalViewPr>
  <p:slideViewPr>
    <p:cSldViewPr snapToGrid="0">
      <p:cViewPr varScale="1">
        <p:scale>
          <a:sx n="50" d="100"/>
          <a:sy n="50" d="100"/>
        </p:scale>
        <p:origin x="8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5C3BB-095E-4D38-8F96-F122C2CCE632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1C829-043F-439E-99B3-2204184F0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04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10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2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00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5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6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9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81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05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8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B33E4-E3DE-46D6-A916-0BD2F20F5333}" type="datetimeFigureOut">
              <a:rPr lang="en-GB" smtClean="0"/>
              <a:t>09/05/2022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C9D9A-400F-4E9E-8098-DAEC0DBA80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5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doi.org/10.1098/rsif.2014.08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doi.org/10.1098/rsif.2014.087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9%2F000317249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xb/eraa007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26/science.123192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doi.org/10.1038/nature10947" TargetMode="Externa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fgb.2020.103466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Relationship Id="rId9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ushroommovieee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stateoftheworldsfungi.org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373AC6-21AA-2873-2107-8B2F3C6845F9}"/>
              </a:ext>
            </a:extLst>
          </p:cNvPr>
          <p:cNvSpPr txBox="1"/>
          <p:nvPr/>
        </p:nvSpPr>
        <p:spPr>
          <a:xfrm>
            <a:off x="1723158" y="646726"/>
            <a:ext cx="87456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latin typeface="Calibri" panose="020F0502020204030204" pitchFamily="34" charset="0"/>
                <a:ea typeface="Calibri" panose="020F0502020204030204" pitchFamily="34" charset="0"/>
              </a:rPr>
              <a:t>Why f</a:t>
            </a:r>
            <a:r>
              <a:rPr lang="en-US" sz="4800" b="1" dirty="0" err="1">
                <a:latin typeface="Calibri" panose="020F0502020204030204" pitchFamily="34" charset="0"/>
                <a:ea typeface="Calibri" panose="020F0502020204030204" pitchFamily="34" charset="0"/>
              </a:rPr>
              <a:t>ungi</a:t>
            </a: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</a:rPr>
              <a:t> are the best friends you never knew you had</a:t>
            </a:r>
            <a:endParaRPr lang="en-GB" sz="4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2B177C-B6CE-1BD8-829A-B09128E74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26CEA5-BB71-E3D1-1109-6D99AE0723D0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9E3D6D-5AF8-E620-D546-96D7B488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63" y="4779919"/>
            <a:ext cx="890588" cy="142398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E26568B-6DFD-B3FD-C5BF-5D5160369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89" y="2526201"/>
            <a:ext cx="3574619" cy="239855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medium confidence">
            <a:extLst>
              <a:ext uri="{FF2B5EF4-FFF2-40B4-BE49-F238E27FC236}">
                <a16:creationId xmlns:a16="http://schemas.microsoft.com/office/drawing/2014/main" id="{626C35C4-4B26-B157-B959-59FBAEE91CB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3" y="5795496"/>
            <a:ext cx="1589126" cy="414757"/>
          </a:xfrm>
          <a:prstGeom prst="rect">
            <a:avLst/>
          </a:prstGeom>
        </p:spPr>
      </p:pic>
      <p:pic>
        <p:nvPicPr>
          <p:cNvPr id="29" name="Picture 28" descr="Logo&#10;&#10;Description automatically generated with low confidence">
            <a:extLst>
              <a:ext uri="{FF2B5EF4-FFF2-40B4-BE49-F238E27FC236}">
                <a16:creationId xmlns:a16="http://schemas.microsoft.com/office/drawing/2014/main" id="{9BCC03BB-059A-DEA5-32EE-74DB80F0B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9" y="4991818"/>
            <a:ext cx="1914414" cy="796396"/>
          </a:xfrm>
          <a:prstGeom prst="rect">
            <a:avLst/>
          </a:prstGeom>
        </p:spPr>
      </p:pic>
      <p:pic>
        <p:nvPicPr>
          <p:cNvPr id="32" name="Picture 31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246FDCB8-3693-3205-A226-6F4B0A010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80" y="3202258"/>
            <a:ext cx="3155321" cy="31553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14BC74-9F04-9E8E-0960-0F1021A8EF85}"/>
              </a:ext>
            </a:extLst>
          </p:cNvPr>
          <p:cNvSpPr txBox="1"/>
          <p:nvPr/>
        </p:nvSpPr>
        <p:spPr>
          <a:xfrm>
            <a:off x="8254767" y="3275186"/>
            <a:ext cx="3275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</a:rPr>
              <a:t>*and worst enemies</a:t>
            </a:r>
            <a:endParaRPr lang="en-GB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0CCAC3-0C82-5255-3DA5-BE7AA6036F0E}"/>
              </a:ext>
            </a:extLst>
          </p:cNvPr>
          <p:cNvSpPr txBox="1"/>
          <p:nvPr/>
        </p:nvSpPr>
        <p:spPr>
          <a:xfrm>
            <a:off x="9892307" y="643085"/>
            <a:ext cx="491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</a:rPr>
              <a:t>*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930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21CF9-0266-D7C7-D43B-E38471C70AEF}"/>
              </a:ext>
            </a:extLst>
          </p:cNvPr>
          <p:cNvSpPr txBox="1"/>
          <p:nvPr/>
        </p:nvSpPr>
        <p:spPr>
          <a:xfrm>
            <a:off x="1850055" y="1128902"/>
            <a:ext cx="259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Petri et al. 2014</a:t>
            </a:r>
            <a:endParaRPr lang="en-GB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E67FA-AB21-0BEF-5B13-9A45C97DFB5E}"/>
              </a:ext>
            </a:extLst>
          </p:cNvPr>
          <p:cNvGrpSpPr/>
          <p:nvPr/>
        </p:nvGrpSpPr>
        <p:grpSpPr>
          <a:xfrm>
            <a:off x="428860" y="1269267"/>
            <a:ext cx="4584809" cy="4319466"/>
            <a:chOff x="484261" y="709180"/>
            <a:chExt cx="4584809" cy="4319466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95FBD1A9-3C4F-6331-7198-A0DC9D1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37"/>
            <a:stretch/>
          </p:blipFill>
          <p:spPr>
            <a:xfrm>
              <a:off x="690712" y="982449"/>
              <a:ext cx="3810799" cy="404619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0430-68AF-B33B-8391-A28BD7BDA71B}"/>
                </a:ext>
              </a:extLst>
            </p:cNvPr>
            <p:cNvSpPr/>
            <p:nvPr/>
          </p:nvSpPr>
          <p:spPr>
            <a:xfrm>
              <a:off x="48426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03A7E-0C6E-FE0B-703C-9E3E2FE02B3E}"/>
                </a:ext>
              </a:extLst>
            </p:cNvPr>
            <p:cNvSpPr/>
            <p:nvPr/>
          </p:nvSpPr>
          <p:spPr>
            <a:xfrm>
              <a:off x="450151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B7AD0-C6A6-DD22-F8AA-C52E1A5461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21CF9-0266-D7C7-D43B-E38471C70AEF}"/>
              </a:ext>
            </a:extLst>
          </p:cNvPr>
          <p:cNvSpPr txBox="1"/>
          <p:nvPr/>
        </p:nvSpPr>
        <p:spPr>
          <a:xfrm>
            <a:off x="1850055" y="1128902"/>
            <a:ext cx="259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Petri et al. 2014</a:t>
            </a:r>
            <a:endParaRPr lang="en-GB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E67FA-AB21-0BEF-5B13-9A45C97DFB5E}"/>
              </a:ext>
            </a:extLst>
          </p:cNvPr>
          <p:cNvGrpSpPr/>
          <p:nvPr/>
        </p:nvGrpSpPr>
        <p:grpSpPr>
          <a:xfrm>
            <a:off x="428860" y="1269267"/>
            <a:ext cx="8053621" cy="4319466"/>
            <a:chOff x="484261" y="709180"/>
            <a:chExt cx="8053621" cy="4319466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95FBD1A9-3C4F-6331-7198-A0DC9D1D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12" y="982449"/>
              <a:ext cx="7847170" cy="404619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0430-68AF-B33B-8391-A28BD7BDA71B}"/>
                </a:ext>
              </a:extLst>
            </p:cNvPr>
            <p:cNvSpPr/>
            <p:nvPr/>
          </p:nvSpPr>
          <p:spPr>
            <a:xfrm>
              <a:off x="48426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03A7E-0C6E-FE0B-703C-9E3E2FE02B3E}"/>
                </a:ext>
              </a:extLst>
            </p:cNvPr>
            <p:cNvSpPr/>
            <p:nvPr/>
          </p:nvSpPr>
          <p:spPr>
            <a:xfrm>
              <a:off x="4501511" y="709180"/>
              <a:ext cx="567559" cy="68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2D05F726-8D80-3678-DF10-149CB8EB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95" y="2529314"/>
            <a:ext cx="1694688" cy="2072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1B7AD0-C6A6-DD22-F8AA-C52E1A5461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5245D-AFD1-589E-9D7A-DC3DFFFB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" y="1073658"/>
            <a:ext cx="7924800" cy="413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6B315-6182-10DD-4B3D-89BB6096E929}"/>
              </a:ext>
            </a:extLst>
          </p:cNvPr>
          <p:cNvSpPr txBox="1"/>
          <p:nvPr/>
        </p:nvSpPr>
        <p:spPr>
          <a:xfrm>
            <a:off x="5857743" y="1196640"/>
            <a:ext cx="1982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van Amsterdam et al. 2010</a:t>
            </a:r>
            <a:endParaRPr lang="en-GB" sz="1200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9283D68-4CE1-9829-496B-6CBF4F139DCB}"/>
              </a:ext>
            </a:extLst>
          </p:cNvPr>
          <p:cNvSpPr/>
          <p:nvPr/>
        </p:nvSpPr>
        <p:spPr>
          <a:xfrm rot="955128" flipH="1">
            <a:off x="2378525" y="400929"/>
            <a:ext cx="1638250" cy="3436882"/>
          </a:xfrm>
          <a:custGeom>
            <a:avLst/>
            <a:gdLst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  <a:gd name="connsiteX2" fmla="*/ 1212305 w 1638250"/>
              <a:gd name="connsiteY2" fmla="*/ 1718441 h 3436882"/>
              <a:gd name="connsiteX3" fmla="*/ 819125 w 1638250"/>
              <a:gd name="connsiteY3" fmla="*/ 1718441 h 3436882"/>
              <a:gd name="connsiteX4" fmla="*/ 961471 w 1638250"/>
              <a:gd name="connsiteY4" fmla="*/ 1249884 h 3436882"/>
              <a:gd name="connsiteX5" fmla="*/ 1117025 w 1638250"/>
              <a:gd name="connsiteY5" fmla="*/ 737854 h 3436882"/>
              <a:gd name="connsiteX6" fmla="*/ 1259371 w 1638250"/>
              <a:gd name="connsiteY6" fmla="*/ 269297 h 3436882"/>
              <a:gd name="connsiteX0" fmla="*/ 1259371 w 1638250"/>
              <a:gd name="connsiteY0" fmla="*/ 269297 h 3436882"/>
              <a:gd name="connsiteX1" fmla="*/ 1638250 w 1638250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8250" h="3436882" stroke="0" extrusionOk="0">
                <a:moveTo>
                  <a:pt x="1259371" y="269297"/>
                </a:moveTo>
                <a:cubicBezTo>
                  <a:pt x="1515931" y="588518"/>
                  <a:pt x="1635250" y="1107116"/>
                  <a:pt x="1638250" y="1718441"/>
                </a:cubicBezTo>
                <a:cubicBezTo>
                  <a:pt x="1506801" y="1726333"/>
                  <a:pt x="1378619" y="1704313"/>
                  <a:pt x="1212305" y="1718441"/>
                </a:cubicBezTo>
                <a:cubicBezTo>
                  <a:pt x="1045991" y="1732569"/>
                  <a:pt x="977289" y="1706170"/>
                  <a:pt x="819125" y="1718441"/>
                </a:cubicBezTo>
                <a:cubicBezTo>
                  <a:pt x="853994" y="1540084"/>
                  <a:pt x="899901" y="1421409"/>
                  <a:pt x="961471" y="1249884"/>
                </a:cubicBezTo>
                <a:cubicBezTo>
                  <a:pt x="1023041" y="1078359"/>
                  <a:pt x="1036543" y="989838"/>
                  <a:pt x="1117025" y="737854"/>
                </a:cubicBezTo>
                <a:cubicBezTo>
                  <a:pt x="1197507" y="485870"/>
                  <a:pt x="1203037" y="388823"/>
                  <a:pt x="1259371" y="269297"/>
                </a:cubicBezTo>
                <a:close/>
              </a:path>
              <a:path w="1638250" h="3436882" fill="none" extrusionOk="0">
                <a:moveTo>
                  <a:pt x="1259371" y="269297"/>
                </a:moveTo>
                <a:cubicBezTo>
                  <a:pt x="1542988" y="609102"/>
                  <a:pt x="1670085" y="1265801"/>
                  <a:pt x="1638250" y="1718441"/>
                </a:cubicBezTo>
              </a:path>
              <a:path w="1638250" h="3436882" fill="none" stroke="0" extrusionOk="0">
                <a:moveTo>
                  <a:pt x="1259371" y="269297"/>
                </a:moveTo>
                <a:cubicBezTo>
                  <a:pt x="1524609" y="486498"/>
                  <a:pt x="1661490" y="1190254"/>
                  <a:pt x="1638250" y="1718441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E7D90A8-1031-D48E-98B7-10716DE0524F}"/>
              </a:ext>
            </a:extLst>
          </p:cNvPr>
          <p:cNvSpPr/>
          <p:nvPr/>
        </p:nvSpPr>
        <p:spPr>
          <a:xfrm rot="7556400">
            <a:off x="7675796" y="2788722"/>
            <a:ext cx="732098" cy="2415709"/>
          </a:xfrm>
          <a:custGeom>
            <a:avLst/>
            <a:gdLst>
              <a:gd name="connsiteX0" fmla="*/ 528803 w 732098"/>
              <a:gd name="connsiteY0" fmla="*/ 125958 h 2415709"/>
              <a:gd name="connsiteX1" fmla="*/ 732098 w 732098"/>
              <a:gd name="connsiteY1" fmla="*/ 1207855 h 2415709"/>
              <a:gd name="connsiteX2" fmla="*/ 366049 w 732098"/>
              <a:gd name="connsiteY2" fmla="*/ 1207855 h 2415709"/>
              <a:gd name="connsiteX3" fmla="*/ 447426 w 732098"/>
              <a:gd name="connsiteY3" fmla="*/ 666907 h 2415709"/>
              <a:gd name="connsiteX4" fmla="*/ 528803 w 732098"/>
              <a:gd name="connsiteY4" fmla="*/ 125958 h 2415709"/>
              <a:gd name="connsiteX0" fmla="*/ 528803 w 732098"/>
              <a:gd name="connsiteY0" fmla="*/ 125958 h 2415709"/>
              <a:gd name="connsiteX1" fmla="*/ 732098 w 732098"/>
              <a:gd name="connsiteY1" fmla="*/ 1207855 h 241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2098" h="2415709" stroke="0" extrusionOk="0">
                <a:moveTo>
                  <a:pt x="528803" y="125958"/>
                </a:moveTo>
                <a:cubicBezTo>
                  <a:pt x="721544" y="342116"/>
                  <a:pt x="721993" y="667545"/>
                  <a:pt x="732098" y="1207855"/>
                </a:cubicBezTo>
                <a:cubicBezTo>
                  <a:pt x="578644" y="1223092"/>
                  <a:pt x="490460" y="1216358"/>
                  <a:pt x="366049" y="1207855"/>
                </a:cubicBezTo>
                <a:cubicBezTo>
                  <a:pt x="383108" y="1077824"/>
                  <a:pt x="422996" y="806931"/>
                  <a:pt x="447426" y="666907"/>
                </a:cubicBezTo>
                <a:cubicBezTo>
                  <a:pt x="471856" y="526883"/>
                  <a:pt x="479661" y="292782"/>
                  <a:pt x="528803" y="125958"/>
                </a:cubicBezTo>
                <a:close/>
              </a:path>
              <a:path w="732098" h="2415709" fill="none" extrusionOk="0">
                <a:moveTo>
                  <a:pt x="528803" y="125958"/>
                </a:moveTo>
                <a:cubicBezTo>
                  <a:pt x="684992" y="304272"/>
                  <a:pt x="746294" y="701340"/>
                  <a:pt x="732098" y="1207855"/>
                </a:cubicBezTo>
              </a:path>
              <a:path w="732098" h="2415709" fill="none" stroke="0" extrusionOk="0">
                <a:moveTo>
                  <a:pt x="528803" y="125958"/>
                </a:moveTo>
                <a:cubicBezTo>
                  <a:pt x="683637" y="387360"/>
                  <a:pt x="709861" y="751311"/>
                  <a:pt x="732098" y="1207855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6713304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F8267-D8F0-4EED-AB44-935564B9056B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666895-E30A-1EBD-77BC-4C94AC6BC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87EA0A-D6C3-F553-63A3-38DDEA71E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76" y="3637893"/>
            <a:ext cx="3095297" cy="3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66010F-AC3A-4452-8FAE-23DB97F9D4E9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everywhere and interact with everything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D12BF-B146-5081-8A5A-F3BA9559058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0C04-0C41-C04E-992D-DE2E000B1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F97986-29CD-A743-F614-38EAEE119172}"/>
              </a:ext>
            </a:extLst>
          </p:cNvPr>
          <p:cNvSpPr txBox="1"/>
          <p:nvPr/>
        </p:nvSpPr>
        <p:spPr>
          <a:xfrm>
            <a:off x="1411248" y="1905505"/>
            <a:ext cx="362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Plants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93BA5-A178-C9E4-4E44-694B2CB4D8AC}"/>
              </a:ext>
            </a:extLst>
          </p:cNvPr>
          <p:cNvSpPr txBox="1"/>
          <p:nvPr/>
        </p:nvSpPr>
        <p:spPr>
          <a:xfrm>
            <a:off x="3240426" y="2838490"/>
            <a:ext cx="3873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Animals</a:t>
            </a:r>
            <a:endParaRPr lang="en-GB" sz="6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1A4BF4-85B3-0311-E8F5-994749527DC7}"/>
              </a:ext>
            </a:extLst>
          </p:cNvPr>
          <p:cNvSpPr txBox="1"/>
          <p:nvPr/>
        </p:nvSpPr>
        <p:spPr>
          <a:xfrm>
            <a:off x="4958256" y="4111264"/>
            <a:ext cx="2448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50000"/>
                  </a:schemeClr>
                </a:solidFill>
              </a:rPr>
              <a:t>Rocks</a:t>
            </a:r>
            <a:endParaRPr lang="en-GB" sz="6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7A86C-F7B5-48A0-F3DC-B7D8DFC7FEF8}"/>
              </a:ext>
            </a:extLst>
          </p:cNvPr>
          <p:cNvSpPr txBox="1"/>
          <p:nvPr/>
        </p:nvSpPr>
        <p:spPr>
          <a:xfrm>
            <a:off x="7113488" y="2921168"/>
            <a:ext cx="4716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Permafrost</a:t>
            </a:r>
            <a:endParaRPr lang="en-GB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F1A3D-EF91-1177-FD72-396EF65B5FA6}"/>
              </a:ext>
            </a:extLst>
          </p:cNvPr>
          <p:cNvSpPr txBox="1"/>
          <p:nvPr/>
        </p:nvSpPr>
        <p:spPr>
          <a:xfrm>
            <a:off x="3670168" y="4569321"/>
            <a:ext cx="1957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</a:rPr>
              <a:t>Air</a:t>
            </a:r>
            <a:endParaRPr lang="en-GB" sz="6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4E105-7E3F-EA27-78DD-7758CCA70FC6}"/>
              </a:ext>
            </a:extLst>
          </p:cNvPr>
          <p:cNvSpPr txBox="1"/>
          <p:nvPr/>
        </p:nvSpPr>
        <p:spPr>
          <a:xfrm>
            <a:off x="5395968" y="2006093"/>
            <a:ext cx="2448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Water</a:t>
            </a:r>
            <a:endParaRPr lang="en-GB" sz="6000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39834-A193-804D-0E5C-21B5080AFF25}"/>
              </a:ext>
            </a:extLst>
          </p:cNvPr>
          <p:cNvSpPr txBox="1"/>
          <p:nvPr/>
        </p:nvSpPr>
        <p:spPr>
          <a:xfrm>
            <a:off x="2779988" y="3678332"/>
            <a:ext cx="1361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Soil</a:t>
            </a:r>
            <a:endParaRPr lang="en-GB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CCD1041D-4EBD-5327-4F38-70F4A61C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564077"/>
            <a:ext cx="9801314" cy="57298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23187CD-9468-2B73-1BCB-111BAD02D7A3}"/>
              </a:ext>
            </a:extLst>
          </p:cNvPr>
          <p:cNvSpPr/>
          <p:nvPr/>
        </p:nvSpPr>
        <p:spPr>
          <a:xfrm rot="20644872">
            <a:off x="3594537" y="2322786"/>
            <a:ext cx="2900856" cy="3436882"/>
          </a:xfrm>
          <a:custGeom>
            <a:avLst/>
            <a:gdLst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  <a:gd name="connsiteX2" fmla="*/ 2388371 w 2900856"/>
              <a:gd name="connsiteY2" fmla="*/ 1718441 h 3436882"/>
              <a:gd name="connsiteX3" fmla="*/ 1904895 w 2900856"/>
              <a:gd name="connsiteY3" fmla="*/ 1718441 h 3436882"/>
              <a:gd name="connsiteX4" fmla="*/ 1450428 w 2900856"/>
              <a:gd name="connsiteY4" fmla="*/ 1718441 h 3436882"/>
              <a:gd name="connsiteX5" fmla="*/ 1619076 w 2900856"/>
              <a:gd name="connsiteY5" fmla="*/ 1163307 h 3436882"/>
              <a:gd name="connsiteX6" fmla="*/ 1782812 w 2900856"/>
              <a:gd name="connsiteY6" fmla="*/ 624343 h 3436882"/>
              <a:gd name="connsiteX7" fmla="*/ 1941636 w 2900856"/>
              <a:gd name="connsiteY7" fmla="*/ 101547 h 3436882"/>
              <a:gd name="connsiteX0" fmla="*/ 1941636 w 2900856"/>
              <a:gd name="connsiteY0" fmla="*/ 101547 h 3436882"/>
              <a:gd name="connsiteX1" fmla="*/ 2900856 w 2900856"/>
              <a:gd name="connsiteY1" fmla="*/ 1718441 h 34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0856" h="3436882" stroke="0" extrusionOk="0">
                <a:moveTo>
                  <a:pt x="1941636" y="101547"/>
                </a:moveTo>
                <a:cubicBezTo>
                  <a:pt x="2624033" y="366059"/>
                  <a:pt x="2887038" y="882247"/>
                  <a:pt x="2900856" y="1718441"/>
                </a:cubicBezTo>
                <a:cubicBezTo>
                  <a:pt x="2783493" y="1695144"/>
                  <a:pt x="2644418" y="1717862"/>
                  <a:pt x="2388371" y="1718441"/>
                </a:cubicBezTo>
                <a:cubicBezTo>
                  <a:pt x="2132325" y="1719020"/>
                  <a:pt x="2096057" y="1725931"/>
                  <a:pt x="1904895" y="1718441"/>
                </a:cubicBezTo>
                <a:cubicBezTo>
                  <a:pt x="1713733" y="1710951"/>
                  <a:pt x="1586726" y="1724676"/>
                  <a:pt x="1450428" y="1718441"/>
                </a:cubicBezTo>
                <a:cubicBezTo>
                  <a:pt x="1509534" y="1507498"/>
                  <a:pt x="1547390" y="1355752"/>
                  <a:pt x="1619076" y="1163307"/>
                </a:cubicBezTo>
                <a:cubicBezTo>
                  <a:pt x="1690762" y="970862"/>
                  <a:pt x="1730256" y="864825"/>
                  <a:pt x="1782812" y="624343"/>
                </a:cubicBezTo>
                <a:cubicBezTo>
                  <a:pt x="1835368" y="383860"/>
                  <a:pt x="1871980" y="304720"/>
                  <a:pt x="1941636" y="101547"/>
                </a:cubicBezTo>
                <a:close/>
              </a:path>
              <a:path w="2900856" h="3436882" fill="none" extrusionOk="0">
                <a:moveTo>
                  <a:pt x="1941636" y="101547"/>
                </a:moveTo>
                <a:cubicBezTo>
                  <a:pt x="2670534" y="416365"/>
                  <a:pt x="2938650" y="904864"/>
                  <a:pt x="2900856" y="1718441"/>
                </a:cubicBezTo>
              </a:path>
              <a:path w="2900856" h="3436882" fill="none" stroke="0" extrusionOk="0">
                <a:moveTo>
                  <a:pt x="1941636" y="101547"/>
                </a:moveTo>
                <a:cubicBezTo>
                  <a:pt x="2617990" y="460913"/>
                  <a:pt x="2947738" y="1035778"/>
                  <a:pt x="2900856" y="1718441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0573B-1592-AC42-EDFF-CE4AEA8B54F6}"/>
              </a:ext>
            </a:extLst>
          </p:cNvPr>
          <p:cNvSpPr txBox="1"/>
          <p:nvPr/>
        </p:nvSpPr>
        <p:spPr>
          <a:xfrm>
            <a:off x="9312167" y="6293922"/>
            <a:ext cx="1776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Fürst-Jansen et al. (2020)</a:t>
            </a:r>
            <a:endParaRPr lang="en-GB" sz="1200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5E44A9-4A2F-270A-77FB-872A7C8C9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60" y="870116"/>
            <a:ext cx="1602171" cy="183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D1BFF8-8544-D641-4534-8D3719DCAFC3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5DC7A-A03B-9973-5022-6D595619E1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E2F53C7-0A3D-7192-31A8-E973AB7C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54" y="355907"/>
            <a:ext cx="2982933" cy="2982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3FF09C-8F8A-31AB-2FC1-C4CA9FA83095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9D052-ADB0-23A7-2104-C52F059AF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080FC-4143-B66A-516D-B45879DDC418}"/>
              </a:ext>
            </a:extLst>
          </p:cNvPr>
          <p:cNvSpPr txBox="1"/>
          <p:nvPr/>
        </p:nvSpPr>
        <p:spPr>
          <a:xfrm>
            <a:off x="2674882" y="4379042"/>
            <a:ext cx="7078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“…most of the stored carbon in boreal forested islands in Sweden is in fact derived from mycorrhizal mycelium rather than from plant litter.”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0B235-249C-ABF7-E109-238E045C4D4C}"/>
              </a:ext>
            </a:extLst>
          </p:cNvPr>
          <p:cNvSpPr txBox="1"/>
          <p:nvPr/>
        </p:nvSpPr>
        <p:spPr>
          <a:xfrm>
            <a:off x="2843048" y="4102043"/>
            <a:ext cx="1834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Clemmensen et al. (2013)</a:t>
            </a:r>
            <a:endParaRPr lang="en-GB" sz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6811BBF-21F8-4CD7-E98F-91A8D420C7A8}"/>
              </a:ext>
            </a:extLst>
          </p:cNvPr>
          <p:cNvSpPr/>
          <p:nvPr/>
        </p:nvSpPr>
        <p:spPr>
          <a:xfrm rot="11108695">
            <a:off x="6578878" y="1607813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F083EC-1D4E-5DAD-838F-6CE4F03907EC}"/>
              </a:ext>
            </a:extLst>
          </p:cNvPr>
          <p:cNvSpPr/>
          <p:nvPr/>
        </p:nvSpPr>
        <p:spPr>
          <a:xfrm>
            <a:off x="6323448" y="1638938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5BB3B42-8D72-B139-755F-B009102D907C}"/>
              </a:ext>
            </a:extLst>
          </p:cNvPr>
          <p:cNvSpPr/>
          <p:nvPr/>
        </p:nvSpPr>
        <p:spPr>
          <a:xfrm rot="8128286">
            <a:off x="6585246" y="1562518"/>
            <a:ext cx="734103" cy="590550"/>
          </a:xfrm>
          <a:custGeom>
            <a:avLst/>
            <a:gdLst>
              <a:gd name="connsiteX0" fmla="*/ 400470 w 734103"/>
              <a:gd name="connsiteY0" fmla="*/ 501650 h 590550"/>
              <a:gd name="connsiteX1" fmla="*/ 400470 w 734103"/>
              <a:gd name="connsiteY1" fmla="*/ 501650 h 590550"/>
              <a:gd name="connsiteX2" fmla="*/ 216320 w 734103"/>
              <a:gd name="connsiteY2" fmla="*/ 400050 h 590550"/>
              <a:gd name="connsiteX3" fmla="*/ 95670 w 734103"/>
              <a:gd name="connsiteY3" fmla="*/ 146050 h 590550"/>
              <a:gd name="connsiteX4" fmla="*/ 51220 w 734103"/>
              <a:gd name="connsiteY4" fmla="*/ 57150 h 590550"/>
              <a:gd name="connsiteX5" fmla="*/ 420 w 734103"/>
              <a:gd name="connsiteY5" fmla="*/ 6350 h 590550"/>
              <a:gd name="connsiteX6" fmla="*/ 420 w 734103"/>
              <a:gd name="connsiteY6" fmla="*/ 0 h 590550"/>
              <a:gd name="connsiteX7" fmla="*/ 667170 w 734103"/>
              <a:gd name="connsiteY7" fmla="*/ 190500 h 590550"/>
              <a:gd name="connsiteX8" fmla="*/ 730670 w 734103"/>
              <a:gd name="connsiteY8" fmla="*/ 469900 h 590550"/>
              <a:gd name="connsiteX9" fmla="*/ 686220 w 734103"/>
              <a:gd name="connsiteY9" fmla="*/ 590550 h 590550"/>
              <a:gd name="connsiteX10" fmla="*/ 597320 w 734103"/>
              <a:gd name="connsiteY10" fmla="*/ 584200 h 590550"/>
              <a:gd name="connsiteX11" fmla="*/ 552870 w 734103"/>
              <a:gd name="connsiteY11" fmla="*/ 552450 h 590550"/>
              <a:gd name="connsiteX12" fmla="*/ 495720 w 734103"/>
              <a:gd name="connsiteY12" fmla="*/ 527050 h 590550"/>
              <a:gd name="connsiteX13" fmla="*/ 451270 w 734103"/>
              <a:gd name="connsiteY13" fmla="*/ 520700 h 590550"/>
              <a:gd name="connsiteX14" fmla="*/ 419520 w 734103"/>
              <a:gd name="connsiteY14" fmla="*/ 514350 h 590550"/>
              <a:gd name="connsiteX15" fmla="*/ 394120 w 734103"/>
              <a:gd name="connsiteY15" fmla="*/ 501650 h 590550"/>
              <a:gd name="connsiteX16" fmla="*/ 400470 w 734103"/>
              <a:gd name="connsiteY16" fmla="*/ 5016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4103" h="590550" fill="none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35246" y="476992"/>
                  <a:pt x="261706" y="462069"/>
                  <a:pt x="216320" y="400050"/>
                </a:cubicBezTo>
                <a:cubicBezTo>
                  <a:pt x="188033" y="370383"/>
                  <a:pt x="108651" y="176663"/>
                  <a:pt x="95670" y="146050"/>
                </a:cubicBezTo>
                <a:cubicBezTo>
                  <a:pt x="83948" y="116501"/>
                  <a:pt x="73975" y="81424"/>
                  <a:pt x="51220" y="57150"/>
                </a:cubicBezTo>
                <a:cubicBezTo>
                  <a:pt x="1314" y="-6258"/>
                  <a:pt x="34860" y="64992"/>
                  <a:pt x="420" y="6350"/>
                </a:cubicBezTo>
                <a:cubicBezTo>
                  <a:pt x="-710" y="4471"/>
                  <a:pt x="446" y="2047"/>
                  <a:pt x="420" y="0"/>
                </a:cubicBezTo>
                <a:cubicBezTo>
                  <a:pt x="290950" y="81704"/>
                  <a:pt x="475531" y="162705"/>
                  <a:pt x="667170" y="190500"/>
                </a:cubicBezTo>
                <a:cubicBezTo>
                  <a:pt x="708562" y="301661"/>
                  <a:pt x="719835" y="321438"/>
                  <a:pt x="730670" y="469900"/>
                </a:cubicBezTo>
                <a:cubicBezTo>
                  <a:pt x="734872" y="569387"/>
                  <a:pt x="739558" y="555311"/>
                  <a:pt x="686220" y="590550"/>
                </a:cubicBezTo>
                <a:cubicBezTo>
                  <a:pt x="652750" y="589264"/>
                  <a:pt x="625324" y="587491"/>
                  <a:pt x="597320" y="584200"/>
                </a:cubicBezTo>
                <a:cubicBezTo>
                  <a:pt x="565337" y="580131"/>
                  <a:pt x="581450" y="570171"/>
                  <a:pt x="552870" y="552450"/>
                </a:cubicBezTo>
                <a:cubicBezTo>
                  <a:pt x="531921" y="543892"/>
                  <a:pt x="516088" y="534025"/>
                  <a:pt x="495720" y="527050"/>
                </a:cubicBezTo>
                <a:cubicBezTo>
                  <a:pt x="478624" y="522945"/>
                  <a:pt x="466360" y="522965"/>
                  <a:pt x="451270" y="520700"/>
                </a:cubicBezTo>
                <a:cubicBezTo>
                  <a:pt x="442561" y="519626"/>
                  <a:pt x="429119" y="515634"/>
                  <a:pt x="419520" y="514350"/>
                </a:cubicBezTo>
                <a:cubicBezTo>
                  <a:pt x="409870" y="510536"/>
                  <a:pt x="401547" y="506672"/>
                  <a:pt x="394120" y="501650"/>
                </a:cubicBezTo>
                <a:cubicBezTo>
                  <a:pt x="388072" y="498831"/>
                  <a:pt x="399331" y="501773"/>
                  <a:pt x="400470" y="501650"/>
                </a:cubicBezTo>
                <a:close/>
              </a:path>
              <a:path w="734103" h="590550" stroke="0" extrusionOk="0">
                <a:moveTo>
                  <a:pt x="400470" y="501650"/>
                </a:moveTo>
                <a:lnTo>
                  <a:pt x="400470" y="501650"/>
                </a:lnTo>
                <a:cubicBezTo>
                  <a:pt x="324763" y="464064"/>
                  <a:pt x="253453" y="445998"/>
                  <a:pt x="216320" y="400050"/>
                </a:cubicBezTo>
                <a:cubicBezTo>
                  <a:pt x="187386" y="373195"/>
                  <a:pt x="108381" y="178140"/>
                  <a:pt x="95670" y="146050"/>
                </a:cubicBezTo>
                <a:cubicBezTo>
                  <a:pt x="80660" y="117139"/>
                  <a:pt x="68454" y="91493"/>
                  <a:pt x="51220" y="57150"/>
                </a:cubicBezTo>
                <a:cubicBezTo>
                  <a:pt x="1012" y="-18568"/>
                  <a:pt x="19621" y="53408"/>
                  <a:pt x="420" y="6350"/>
                </a:cubicBezTo>
                <a:cubicBezTo>
                  <a:pt x="-733" y="4073"/>
                  <a:pt x="466" y="1978"/>
                  <a:pt x="420" y="0"/>
                </a:cubicBezTo>
                <a:cubicBezTo>
                  <a:pt x="226922" y="90756"/>
                  <a:pt x="464372" y="124356"/>
                  <a:pt x="667170" y="190500"/>
                </a:cubicBezTo>
                <a:cubicBezTo>
                  <a:pt x="710380" y="304100"/>
                  <a:pt x="720629" y="320480"/>
                  <a:pt x="730670" y="469900"/>
                </a:cubicBezTo>
                <a:cubicBezTo>
                  <a:pt x="737763" y="573947"/>
                  <a:pt x="737721" y="560093"/>
                  <a:pt x="686220" y="590550"/>
                </a:cubicBezTo>
                <a:cubicBezTo>
                  <a:pt x="657840" y="590465"/>
                  <a:pt x="627097" y="581352"/>
                  <a:pt x="597320" y="584200"/>
                </a:cubicBezTo>
                <a:cubicBezTo>
                  <a:pt x="566588" y="578219"/>
                  <a:pt x="580679" y="569833"/>
                  <a:pt x="552870" y="552450"/>
                </a:cubicBezTo>
                <a:cubicBezTo>
                  <a:pt x="539130" y="544801"/>
                  <a:pt x="518660" y="530812"/>
                  <a:pt x="495720" y="527050"/>
                </a:cubicBezTo>
                <a:cubicBezTo>
                  <a:pt x="479623" y="521699"/>
                  <a:pt x="466808" y="526221"/>
                  <a:pt x="451270" y="520700"/>
                </a:cubicBezTo>
                <a:cubicBezTo>
                  <a:pt x="440366" y="518346"/>
                  <a:pt x="430944" y="514392"/>
                  <a:pt x="419520" y="514350"/>
                </a:cubicBezTo>
                <a:cubicBezTo>
                  <a:pt x="411705" y="507902"/>
                  <a:pt x="403443" y="506714"/>
                  <a:pt x="394120" y="501650"/>
                </a:cubicBezTo>
                <a:cubicBezTo>
                  <a:pt x="388175" y="499152"/>
                  <a:pt x="399570" y="501605"/>
                  <a:pt x="400470" y="5016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84319376">
                  <a:custGeom>
                    <a:avLst/>
                    <a:gdLst>
                      <a:gd name="connsiteX0" fmla="*/ 400470 w 734103"/>
                      <a:gd name="connsiteY0" fmla="*/ 501650 h 590550"/>
                      <a:gd name="connsiteX1" fmla="*/ 400470 w 734103"/>
                      <a:gd name="connsiteY1" fmla="*/ 501650 h 590550"/>
                      <a:gd name="connsiteX2" fmla="*/ 216320 w 734103"/>
                      <a:gd name="connsiteY2" fmla="*/ 400050 h 590550"/>
                      <a:gd name="connsiteX3" fmla="*/ 95670 w 734103"/>
                      <a:gd name="connsiteY3" fmla="*/ 146050 h 590550"/>
                      <a:gd name="connsiteX4" fmla="*/ 51220 w 734103"/>
                      <a:gd name="connsiteY4" fmla="*/ 57150 h 590550"/>
                      <a:gd name="connsiteX5" fmla="*/ 420 w 734103"/>
                      <a:gd name="connsiteY5" fmla="*/ 6350 h 590550"/>
                      <a:gd name="connsiteX6" fmla="*/ 420 w 734103"/>
                      <a:gd name="connsiteY6" fmla="*/ 0 h 590550"/>
                      <a:gd name="connsiteX7" fmla="*/ 667170 w 734103"/>
                      <a:gd name="connsiteY7" fmla="*/ 190500 h 590550"/>
                      <a:gd name="connsiteX8" fmla="*/ 730670 w 734103"/>
                      <a:gd name="connsiteY8" fmla="*/ 469900 h 590550"/>
                      <a:gd name="connsiteX9" fmla="*/ 686220 w 734103"/>
                      <a:gd name="connsiteY9" fmla="*/ 590550 h 590550"/>
                      <a:gd name="connsiteX10" fmla="*/ 597320 w 734103"/>
                      <a:gd name="connsiteY10" fmla="*/ 584200 h 590550"/>
                      <a:gd name="connsiteX11" fmla="*/ 552870 w 734103"/>
                      <a:gd name="connsiteY11" fmla="*/ 552450 h 590550"/>
                      <a:gd name="connsiteX12" fmla="*/ 495720 w 734103"/>
                      <a:gd name="connsiteY12" fmla="*/ 527050 h 590550"/>
                      <a:gd name="connsiteX13" fmla="*/ 451270 w 734103"/>
                      <a:gd name="connsiteY13" fmla="*/ 520700 h 590550"/>
                      <a:gd name="connsiteX14" fmla="*/ 419520 w 734103"/>
                      <a:gd name="connsiteY14" fmla="*/ 514350 h 590550"/>
                      <a:gd name="connsiteX15" fmla="*/ 394120 w 734103"/>
                      <a:gd name="connsiteY15" fmla="*/ 501650 h 590550"/>
                      <a:gd name="connsiteX16" fmla="*/ 400470 w 734103"/>
                      <a:gd name="connsiteY16" fmla="*/ 501650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34103" h="590550">
                        <a:moveTo>
                          <a:pt x="400470" y="501650"/>
                        </a:moveTo>
                        <a:lnTo>
                          <a:pt x="400470" y="501650"/>
                        </a:lnTo>
                        <a:cubicBezTo>
                          <a:pt x="339087" y="467783"/>
                          <a:pt x="268496" y="446875"/>
                          <a:pt x="216320" y="400050"/>
                        </a:cubicBezTo>
                        <a:cubicBezTo>
                          <a:pt x="189176" y="375690"/>
                          <a:pt x="108068" y="173171"/>
                          <a:pt x="95670" y="146050"/>
                        </a:cubicBezTo>
                        <a:cubicBezTo>
                          <a:pt x="81895" y="115918"/>
                          <a:pt x="69929" y="84493"/>
                          <a:pt x="51220" y="57150"/>
                        </a:cubicBezTo>
                        <a:cubicBezTo>
                          <a:pt x="-42" y="-17772"/>
                          <a:pt x="25660" y="56830"/>
                          <a:pt x="420" y="6350"/>
                        </a:cubicBezTo>
                        <a:cubicBezTo>
                          <a:pt x="-527" y="4457"/>
                          <a:pt x="420" y="2117"/>
                          <a:pt x="420" y="0"/>
                        </a:cubicBezTo>
                        <a:lnTo>
                          <a:pt x="667170" y="190500"/>
                        </a:lnTo>
                        <a:cubicBezTo>
                          <a:pt x="707132" y="302394"/>
                          <a:pt x="721243" y="325350"/>
                          <a:pt x="730670" y="469900"/>
                        </a:cubicBezTo>
                        <a:cubicBezTo>
                          <a:pt x="737279" y="571243"/>
                          <a:pt x="739700" y="558462"/>
                          <a:pt x="686220" y="590550"/>
                        </a:cubicBezTo>
                        <a:cubicBezTo>
                          <a:pt x="656587" y="588433"/>
                          <a:pt x="626825" y="587671"/>
                          <a:pt x="597320" y="584200"/>
                        </a:cubicBezTo>
                        <a:cubicBezTo>
                          <a:pt x="567072" y="580641"/>
                          <a:pt x="582715" y="570816"/>
                          <a:pt x="552870" y="552450"/>
                        </a:cubicBezTo>
                        <a:cubicBezTo>
                          <a:pt x="535116" y="541524"/>
                          <a:pt x="515618" y="533268"/>
                          <a:pt x="495720" y="527050"/>
                        </a:cubicBezTo>
                        <a:cubicBezTo>
                          <a:pt x="481434" y="522586"/>
                          <a:pt x="466033" y="523161"/>
                          <a:pt x="451270" y="520700"/>
                        </a:cubicBezTo>
                        <a:cubicBezTo>
                          <a:pt x="440624" y="518926"/>
                          <a:pt x="430103" y="516467"/>
                          <a:pt x="419520" y="514350"/>
                        </a:cubicBezTo>
                        <a:cubicBezTo>
                          <a:pt x="411053" y="510117"/>
                          <a:pt x="402821" y="505379"/>
                          <a:pt x="394120" y="501650"/>
                        </a:cubicBezTo>
                        <a:cubicBezTo>
                          <a:pt x="387968" y="499013"/>
                          <a:pt x="399412" y="501650"/>
                          <a:pt x="400470" y="50165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247814-E647-6DD4-1EE7-67874152B086}"/>
              </a:ext>
            </a:extLst>
          </p:cNvPr>
          <p:cNvSpPr/>
          <p:nvPr/>
        </p:nvSpPr>
        <p:spPr>
          <a:xfrm rot="20573226">
            <a:off x="6695040" y="1689958"/>
            <a:ext cx="1003300" cy="488510"/>
          </a:xfrm>
          <a:custGeom>
            <a:avLst/>
            <a:gdLst>
              <a:gd name="connsiteX0" fmla="*/ 0 w 1003300"/>
              <a:gd name="connsiteY0" fmla="*/ 244255 h 488510"/>
              <a:gd name="connsiteX1" fmla="*/ 501650 w 1003300"/>
              <a:gd name="connsiteY1" fmla="*/ 0 h 488510"/>
              <a:gd name="connsiteX2" fmla="*/ 1003300 w 1003300"/>
              <a:gd name="connsiteY2" fmla="*/ 244255 h 488510"/>
              <a:gd name="connsiteX3" fmla="*/ 501650 w 1003300"/>
              <a:gd name="connsiteY3" fmla="*/ 488510 h 488510"/>
              <a:gd name="connsiteX4" fmla="*/ 0 w 1003300"/>
              <a:gd name="connsiteY4" fmla="*/ 244255 h 48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0" h="488510" fill="none" extrusionOk="0">
                <a:moveTo>
                  <a:pt x="0" y="244255"/>
                </a:moveTo>
                <a:cubicBezTo>
                  <a:pt x="-4613" y="84143"/>
                  <a:pt x="223517" y="3915"/>
                  <a:pt x="501650" y="0"/>
                </a:cubicBezTo>
                <a:cubicBezTo>
                  <a:pt x="797365" y="-249"/>
                  <a:pt x="987227" y="123937"/>
                  <a:pt x="1003300" y="244255"/>
                </a:cubicBezTo>
                <a:cubicBezTo>
                  <a:pt x="1018138" y="392389"/>
                  <a:pt x="781121" y="443039"/>
                  <a:pt x="501650" y="488510"/>
                </a:cubicBezTo>
                <a:cubicBezTo>
                  <a:pt x="224887" y="504790"/>
                  <a:pt x="-1110" y="390539"/>
                  <a:pt x="0" y="244255"/>
                </a:cubicBezTo>
                <a:close/>
              </a:path>
              <a:path w="1003300" h="488510" stroke="0" extrusionOk="0">
                <a:moveTo>
                  <a:pt x="0" y="244255"/>
                </a:moveTo>
                <a:cubicBezTo>
                  <a:pt x="30088" y="94504"/>
                  <a:pt x="220621" y="9599"/>
                  <a:pt x="501650" y="0"/>
                </a:cubicBezTo>
                <a:cubicBezTo>
                  <a:pt x="765637" y="-21764"/>
                  <a:pt x="999334" y="104432"/>
                  <a:pt x="1003300" y="244255"/>
                </a:cubicBezTo>
                <a:cubicBezTo>
                  <a:pt x="1007665" y="378798"/>
                  <a:pt x="793112" y="517873"/>
                  <a:pt x="501650" y="488510"/>
                </a:cubicBezTo>
                <a:cubicBezTo>
                  <a:pt x="241803" y="470407"/>
                  <a:pt x="16886" y="399192"/>
                  <a:pt x="0" y="24425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294331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54BBC5-3E50-75DB-F71E-13391B541D3A}"/>
              </a:ext>
            </a:extLst>
          </p:cNvPr>
          <p:cNvSpPr/>
          <p:nvPr/>
        </p:nvSpPr>
        <p:spPr>
          <a:xfrm>
            <a:off x="6131164" y="1574983"/>
            <a:ext cx="371365" cy="380560"/>
          </a:xfrm>
          <a:custGeom>
            <a:avLst/>
            <a:gdLst>
              <a:gd name="connsiteX0" fmla="*/ 0 w 371365"/>
              <a:gd name="connsiteY0" fmla="*/ 190280 h 380560"/>
              <a:gd name="connsiteX1" fmla="*/ 185683 w 371365"/>
              <a:gd name="connsiteY1" fmla="*/ 0 h 380560"/>
              <a:gd name="connsiteX2" fmla="*/ 371366 w 371365"/>
              <a:gd name="connsiteY2" fmla="*/ 190280 h 380560"/>
              <a:gd name="connsiteX3" fmla="*/ 185683 w 371365"/>
              <a:gd name="connsiteY3" fmla="*/ 380560 h 380560"/>
              <a:gd name="connsiteX4" fmla="*/ 0 w 371365"/>
              <a:gd name="connsiteY4" fmla="*/ 190280 h 3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365" h="380560" fill="none" extrusionOk="0">
                <a:moveTo>
                  <a:pt x="0" y="190280"/>
                </a:moveTo>
                <a:cubicBezTo>
                  <a:pt x="-15181" y="86803"/>
                  <a:pt x="81452" y="9410"/>
                  <a:pt x="185683" y="0"/>
                </a:cubicBezTo>
                <a:cubicBezTo>
                  <a:pt x="295591" y="12309"/>
                  <a:pt x="369900" y="85378"/>
                  <a:pt x="371366" y="190280"/>
                </a:cubicBezTo>
                <a:cubicBezTo>
                  <a:pt x="378699" y="298389"/>
                  <a:pt x="289181" y="397785"/>
                  <a:pt x="185683" y="380560"/>
                </a:cubicBezTo>
                <a:cubicBezTo>
                  <a:pt x="77749" y="364087"/>
                  <a:pt x="5222" y="294904"/>
                  <a:pt x="0" y="190280"/>
                </a:cubicBezTo>
                <a:close/>
              </a:path>
              <a:path w="371365" h="380560" stroke="0" extrusionOk="0">
                <a:moveTo>
                  <a:pt x="0" y="190280"/>
                </a:moveTo>
                <a:cubicBezTo>
                  <a:pt x="9713" y="87331"/>
                  <a:pt x="86176" y="-7892"/>
                  <a:pt x="185683" y="0"/>
                </a:cubicBezTo>
                <a:cubicBezTo>
                  <a:pt x="297487" y="1040"/>
                  <a:pt x="365339" y="86863"/>
                  <a:pt x="371366" y="190280"/>
                </a:cubicBezTo>
                <a:cubicBezTo>
                  <a:pt x="379878" y="307637"/>
                  <a:pt x="297895" y="382350"/>
                  <a:pt x="185683" y="380560"/>
                </a:cubicBezTo>
                <a:cubicBezTo>
                  <a:pt x="70540" y="374465"/>
                  <a:pt x="-4282" y="299658"/>
                  <a:pt x="0" y="190280"/>
                </a:cubicBezTo>
                <a:close/>
              </a:path>
            </a:pathLst>
          </a:custGeom>
          <a:solidFill>
            <a:schemeClr val="accent4"/>
          </a:solidFill>
          <a:ln w="28575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2141673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BD1F8E7-8C9A-00D8-9A16-21828788CC9E}"/>
              </a:ext>
            </a:extLst>
          </p:cNvPr>
          <p:cNvSpPr/>
          <p:nvPr/>
        </p:nvSpPr>
        <p:spPr>
          <a:xfrm>
            <a:off x="7313228" y="1712744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69A9C9-53BD-9E39-E2FE-1B230390ED0B}"/>
              </a:ext>
            </a:extLst>
          </p:cNvPr>
          <p:cNvSpPr/>
          <p:nvPr/>
        </p:nvSpPr>
        <p:spPr>
          <a:xfrm>
            <a:off x="7168493" y="1760908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0366E45-A02D-F52F-9D21-A8E421BC0E7F}"/>
              </a:ext>
            </a:extLst>
          </p:cNvPr>
          <p:cNvSpPr/>
          <p:nvPr/>
        </p:nvSpPr>
        <p:spPr>
          <a:xfrm>
            <a:off x="7058064" y="1808712"/>
            <a:ext cx="193438" cy="182880"/>
          </a:xfrm>
          <a:custGeom>
            <a:avLst/>
            <a:gdLst>
              <a:gd name="connsiteX0" fmla="*/ 0 w 193438"/>
              <a:gd name="connsiteY0" fmla="*/ 0 h 182880"/>
              <a:gd name="connsiteX1" fmla="*/ 91440 w 193438"/>
              <a:gd name="connsiteY1" fmla="*/ 81280 h 182880"/>
              <a:gd name="connsiteX2" fmla="*/ 132080 w 193438"/>
              <a:gd name="connsiteY2" fmla="*/ 111760 h 182880"/>
              <a:gd name="connsiteX3" fmla="*/ 193040 w 193438"/>
              <a:gd name="connsiteY3" fmla="*/ 177800 h 182880"/>
              <a:gd name="connsiteX4" fmla="*/ 193040 w 193438"/>
              <a:gd name="connsiteY4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38" h="182880" extrusionOk="0">
                <a:moveTo>
                  <a:pt x="0" y="0"/>
                </a:moveTo>
                <a:cubicBezTo>
                  <a:pt x="40800" y="37948"/>
                  <a:pt x="29047" y="33033"/>
                  <a:pt x="91440" y="81280"/>
                </a:cubicBezTo>
                <a:cubicBezTo>
                  <a:pt x="104709" y="92247"/>
                  <a:pt x="116732" y="99131"/>
                  <a:pt x="132080" y="111760"/>
                </a:cubicBezTo>
                <a:cubicBezTo>
                  <a:pt x="166292" y="139490"/>
                  <a:pt x="170454" y="140983"/>
                  <a:pt x="193040" y="177800"/>
                </a:cubicBezTo>
                <a:cubicBezTo>
                  <a:pt x="193788" y="179054"/>
                  <a:pt x="193169" y="181299"/>
                  <a:pt x="193040" y="1828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 cap="rnd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617970332">
                  <a:custGeom>
                    <a:avLst/>
                    <a:gdLst>
                      <a:gd name="connsiteX0" fmla="*/ 0 w 193438"/>
                      <a:gd name="connsiteY0" fmla="*/ 0 h 182880"/>
                      <a:gd name="connsiteX1" fmla="*/ 91440 w 193438"/>
                      <a:gd name="connsiteY1" fmla="*/ 81280 h 182880"/>
                      <a:gd name="connsiteX2" fmla="*/ 132080 w 193438"/>
                      <a:gd name="connsiteY2" fmla="*/ 111760 h 182880"/>
                      <a:gd name="connsiteX3" fmla="*/ 193040 w 193438"/>
                      <a:gd name="connsiteY3" fmla="*/ 177800 h 182880"/>
                      <a:gd name="connsiteX4" fmla="*/ 193040 w 193438"/>
                      <a:gd name="connsiteY4" fmla="*/ 182880 h 182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438" h="182880">
                        <a:moveTo>
                          <a:pt x="0" y="0"/>
                        </a:moveTo>
                        <a:cubicBezTo>
                          <a:pt x="39787" y="39787"/>
                          <a:pt x="30717" y="32123"/>
                          <a:pt x="91440" y="81280"/>
                        </a:cubicBezTo>
                        <a:cubicBezTo>
                          <a:pt x="104601" y="91934"/>
                          <a:pt x="118857" y="101182"/>
                          <a:pt x="132080" y="111760"/>
                        </a:cubicBezTo>
                        <a:cubicBezTo>
                          <a:pt x="166133" y="139002"/>
                          <a:pt x="170291" y="141402"/>
                          <a:pt x="193040" y="177800"/>
                        </a:cubicBezTo>
                        <a:cubicBezTo>
                          <a:pt x="193937" y="179236"/>
                          <a:pt x="193040" y="181187"/>
                          <a:pt x="193040" y="18288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2D03DE-14EA-0C89-62FA-CEE375EA1E5F}"/>
              </a:ext>
            </a:extLst>
          </p:cNvPr>
          <p:cNvSpPr/>
          <p:nvPr/>
        </p:nvSpPr>
        <p:spPr>
          <a:xfrm>
            <a:off x="6066348" y="1738715"/>
            <a:ext cx="1681656" cy="1699392"/>
          </a:xfrm>
          <a:custGeom>
            <a:avLst/>
            <a:gdLst>
              <a:gd name="connsiteX0" fmla="*/ 0 w 1671145"/>
              <a:gd name="connsiteY0" fmla="*/ 105103 h 1524000"/>
              <a:gd name="connsiteX1" fmla="*/ 294290 w 1671145"/>
              <a:gd name="connsiteY1" fmla="*/ 1502979 h 1524000"/>
              <a:gd name="connsiteX2" fmla="*/ 1429407 w 1671145"/>
              <a:gd name="connsiteY2" fmla="*/ 1524000 h 1524000"/>
              <a:gd name="connsiteX3" fmla="*/ 1671145 w 1671145"/>
              <a:gd name="connsiteY3" fmla="*/ 0 h 1524000"/>
              <a:gd name="connsiteX4" fmla="*/ 0 w 1671145"/>
              <a:gd name="connsiteY4" fmla="*/ 105103 h 1524000"/>
              <a:gd name="connsiteX0" fmla="*/ 0 w 1681656"/>
              <a:gd name="connsiteY0" fmla="*/ 0 h 1555531"/>
              <a:gd name="connsiteX1" fmla="*/ 304801 w 1681656"/>
              <a:gd name="connsiteY1" fmla="*/ 1534510 h 1555531"/>
              <a:gd name="connsiteX2" fmla="*/ 1439918 w 1681656"/>
              <a:gd name="connsiteY2" fmla="*/ 1555531 h 1555531"/>
              <a:gd name="connsiteX3" fmla="*/ 1681656 w 1681656"/>
              <a:gd name="connsiteY3" fmla="*/ 31531 h 1555531"/>
              <a:gd name="connsiteX4" fmla="*/ 0 w 1681656"/>
              <a:gd name="connsiteY4" fmla="*/ 0 h 1555531"/>
              <a:gd name="connsiteX0" fmla="*/ 0 w 1681656"/>
              <a:gd name="connsiteY0" fmla="*/ 0 h 1671208"/>
              <a:gd name="connsiteX1" fmla="*/ 304801 w 1681656"/>
              <a:gd name="connsiteY1" fmla="*/ 1534510 h 1671208"/>
              <a:gd name="connsiteX2" fmla="*/ 641132 w 1681656"/>
              <a:gd name="connsiteY2" fmla="*/ 1671145 h 1671208"/>
              <a:gd name="connsiteX3" fmla="*/ 1439918 w 1681656"/>
              <a:gd name="connsiteY3" fmla="*/ 1555531 h 1671208"/>
              <a:gd name="connsiteX4" fmla="*/ 1681656 w 1681656"/>
              <a:gd name="connsiteY4" fmla="*/ 31531 h 1671208"/>
              <a:gd name="connsiteX5" fmla="*/ 0 w 1681656"/>
              <a:gd name="connsiteY5" fmla="*/ 0 h 1671208"/>
              <a:gd name="connsiteX0" fmla="*/ 0 w 1681656"/>
              <a:gd name="connsiteY0" fmla="*/ 0 h 1704826"/>
              <a:gd name="connsiteX1" fmla="*/ 304801 w 1681656"/>
              <a:gd name="connsiteY1" fmla="*/ 1534510 h 1704826"/>
              <a:gd name="connsiteX2" fmla="*/ 641132 w 1681656"/>
              <a:gd name="connsiteY2" fmla="*/ 1671145 h 1704826"/>
              <a:gd name="connsiteX3" fmla="*/ 1103587 w 1681656"/>
              <a:gd name="connsiteY3" fmla="*/ 1702675 h 1704826"/>
              <a:gd name="connsiteX4" fmla="*/ 1439918 w 1681656"/>
              <a:gd name="connsiteY4" fmla="*/ 1555531 h 1704826"/>
              <a:gd name="connsiteX5" fmla="*/ 1681656 w 1681656"/>
              <a:gd name="connsiteY5" fmla="*/ 31531 h 1704826"/>
              <a:gd name="connsiteX6" fmla="*/ 0 w 1681656"/>
              <a:gd name="connsiteY6" fmla="*/ 0 h 1704826"/>
              <a:gd name="connsiteX0" fmla="*/ 0 w 1681656"/>
              <a:gd name="connsiteY0" fmla="*/ 0 h 1704826"/>
              <a:gd name="connsiteX1" fmla="*/ 304801 w 1681656"/>
              <a:gd name="connsiteY1" fmla="*/ 1534510 h 1704826"/>
              <a:gd name="connsiteX2" fmla="*/ 641132 w 1681656"/>
              <a:gd name="connsiteY2" fmla="*/ 1671145 h 1704826"/>
              <a:gd name="connsiteX3" fmla="*/ 1103587 w 1681656"/>
              <a:gd name="connsiteY3" fmla="*/ 1702675 h 1704826"/>
              <a:gd name="connsiteX4" fmla="*/ 1439918 w 1681656"/>
              <a:gd name="connsiteY4" fmla="*/ 1555531 h 1704826"/>
              <a:gd name="connsiteX5" fmla="*/ 1681656 w 1681656"/>
              <a:gd name="connsiteY5" fmla="*/ 31531 h 1704826"/>
              <a:gd name="connsiteX6" fmla="*/ 0 w 1681656"/>
              <a:gd name="connsiteY6" fmla="*/ 0 h 1704826"/>
              <a:gd name="connsiteX0" fmla="*/ 0 w 1681656"/>
              <a:gd name="connsiteY0" fmla="*/ 0 h 1674995"/>
              <a:gd name="connsiteX1" fmla="*/ 304801 w 1681656"/>
              <a:gd name="connsiteY1" fmla="*/ 1534510 h 1674995"/>
              <a:gd name="connsiteX2" fmla="*/ 641132 w 1681656"/>
              <a:gd name="connsiteY2" fmla="*/ 1671145 h 1674995"/>
              <a:gd name="connsiteX3" fmla="*/ 1144862 w 1681656"/>
              <a:gd name="connsiteY3" fmla="*/ 1670925 h 1674995"/>
              <a:gd name="connsiteX4" fmla="*/ 1439918 w 1681656"/>
              <a:gd name="connsiteY4" fmla="*/ 1555531 h 1674995"/>
              <a:gd name="connsiteX5" fmla="*/ 1681656 w 1681656"/>
              <a:gd name="connsiteY5" fmla="*/ 31531 h 1674995"/>
              <a:gd name="connsiteX6" fmla="*/ 0 w 1681656"/>
              <a:gd name="connsiteY6" fmla="*/ 0 h 1674995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88531"/>
              <a:gd name="connsiteX1" fmla="*/ 304801 w 1681656"/>
              <a:gd name="connsiteY1" fmla="*/ 1534510 h 1688531"/>
              <a:gd name="connsiteX2" fmla="*/ 641132 w 1681656"/>
              <a:gd name="connsiteY2" fmla="*/ 1671145 h 1688531"/>
              <a:gd name="connsiteX3" fmla="*/ 1144862 w 1681656"/>
              <a:gd name="connsiteY3" fmla="*/ 1670925 h 1688531"/>
              <a:gd name="connsiteX4" fmla="*/ 1439918 w 1681656"/>
              <a:gd name="connsiteY4" fmla="*/ 1555531 h 1688531"/>
              <a:gd name="connsiteX5" fmla="*/ 1681656 w 1681656"/>
              <a:gd name="connsiteY5" fmla="*/ 31531 h 1688531"/>
              <a:gd name="connsiteX6" fmla="*/ 0 w 1681656"/>
              <a:gd name="connsiteY6" fmla="*/ 0 h 1688531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41132 w 1681656"/>
              <a:gd name="connsiteY2" fmla="*/ 16711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700944"/>
              <a:gd name="connsiteX1" fmla="*/ 304801 w 1681656"/>
              <a:gd name="connsiteY1" fmla="*/ 1534510 h 1700944"/>
              <a:gd name="connsiteX2" fmla="*/ 637957 w 1681656"/>
              <a:gd name="connsiteY2" fmla="*/ 1683845 h 1700944"/>
              <a:gd name="connsiteX3" fmla="*/ 784007 w 1681656"/>
              <a:gd name="connsiteY3" fmla="*/ 1699392 h 1700944"/>
              <a:gd name="connsiteX4" fmla="*/ 1144862 w 1681656"/>
              <a:gd name="connsiteY4" fmla="*/ 1670925 h 1700944"/>
              <a:gd name="connsiteX5" fmla="*/ 1439918 w 1681656"/>
              <a:gd name="connsiteY5" fmla="*/ 1555531 h 1700944"/>
              <a:gd name="connsiteX6" fmla="*/ 1681656 w 1681656"/>
              <a:gd name="connsiteY6" fmla="*/ 31531 h 1700944"/>
              <a:gd name="connsiteX7" fmla="*/ 0 w 1681656"/>
              <a:gd name="connsiteY7" fmla="*/ 0 h 1700944"/>
              <a:gd name="connsiteX0" fmla="*/ 0 w 1681656"/>
              <a:gd name="connsiteY0" fmla="*/ 0 h 1699620"/>
              <a:gd name="connsiteX1" fmla="*/ 304801 w 1681656"/>
              <a:gd name="connsiteY1" fmla="*/ 1534510 h 1699620"/>
              <a:gd name="connsiteX2" fmla="*/ 637957 w 1681656"/>
              <a:gd name="connsiteY2" fmla="*/ 1683845 h 1699620"/>
              <a:gd name="connsiteX3" fmla="*/ 784007 w 1681656"/>
              <a:gd name="connsiteY3" fmla="*/ 1699392 h 1699620"/>
              <a:gd name="connsiteX4" fmla="*/ 1144862 w 1681656"/>
              <a:gd name="connsiteY4" fmla="*/ 1670925 h 1699620"/>
              <a:gd name="connsiteX5" fmla="*/ 1439918 w 1681656"/>
              <a:gd name="connsiteY5" fmla="*/ 1555531 h 1699620"/>
              <a:gd name="connsiteX6" fmla="*/ 1681656 w 1681656"/>
              <a:gd name="connsiteY6" fmla="*/ 31531 h 1699620"/>
              <a:gd name="connsiteX7" fmla="*/ 0 w 1681656"/>
              <a:gd name="connsiteY7" fmla="*/ 0 h 1699620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0 w 1681656"/>
              <a:gd name="connsiteY7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57032 w 1681656"/>
              <a:gd name="connsiteY7" fmla="*/ 115066 h 1699392"/>
              <a:gd name="connsiteX8" fmla="*/ 0 w 1681656"/>
              <a:gd name="connsiteY8" fmla="*/ 0 h 1699392"/>
              <a:gd name="connsiteX0" fmla="*/ 0 w 1681656"/>
              <a:gd name="connsiteY0" fmla="*/ 0 h 1699392"/>
              <a:gd name="connsiteX1" fmla="*/ 304801 w 1681656"/>
              <a:gd name="connsiteY1" fmla="*/ 1534510 h 1699392"/>
              <a:gd name="connsiteX2" fmla="*/ 637957 w 1681656"/>
              <a:gd name="connsiteY2" fmla="*/ 1683845 h 1699392"/>
              <a:gd name="connsiteX3" fmla="*/ 784007 w 1681656"/>
              <a:gd name="connsiteY3" fmla="*/ 1699392 h 1699392"/>
              <a:gd name="connsiteX4" fmla="*/ 1144862 w 1681656"/>
              <a:gd name="connsiteY4" fmla="*/ 1670925 h 1699392"/>
              <a:gd name="connsiteX5" fmla="*/ 1439918 w 1681656"/>
              <a:gd name="connsiteY5" fmla="*/ 1555531 h 1699392"/>
              <a:gd name="connsiteX6" fmla="*/ 1681656 w 1681656"/>
              <a:gd name="connsiteY6" fmla="*/ 31531 h 1699392"/>
              <a:gd name="connsiteX7" fmla="*/ 822107 w 1681656"/>
              <a:gd name="connsiteY7" fmla="*/ 143641 h 1699392"/>
              <a:gd name="connsiteX8" fmla="*/ 0 w 1681656"/>
              <a:gd name="connsiteY8" fmla="*/ 0 h 169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1656" h="1699392">
                <a:moveTo>
                  <a:pt x="0" y="0"/>
                </a:moveTo>
                <a:lnTo>
                  <a:pt x="304801" y="1534510"/>
                </a:lnTo>
                <a:cubicBezTo>
                  <a:pt x="410233" y="1604032"/>
                  <a:pt x="529350" y="1665123"/>
                  <a:pt x="637957" y="1683845"/>
                </a:cubicBezTo>
                <a:cubicBezTo>
                  <a:pt x="712533" y="1695450"/>
                  <a:pt x="700052" y="1696254"/>
                  <a:pt x="784007" y="1699392"/>
                </a:cubicBezTo>
                <a:cubicBezTo>
                  <a:pt x="867962" y="1699355"/>
                  <a:pt x="1030252" y="1691727"/>
                  <a:pt x="1144862" y="1670925"/>
                </a:cubicBezTo>
                <a:cubicBezTo>
                  <a:pt x="1243214" y="1657860"/>
                  <a:pt x="1325691" y="1641621"/>
                  <a:pt x="1439918" y="1555531"/>
                </a:cubicBezTo>
                <a:lnTo>
                  <a:pt x="1681656" y="31531"/>
                </a:lnTo>
                <a:cubicBezTo>
                  <a:pt x="1300948" y="127109"/>
                  <a:pt x="1221865" y="149663"/>
                  <a:pt x="822107" y="143641"/>
                </a:cubicBezTo>
                <a:cubicBezTo>
                  <a:pt x="536430" y="105286"/>
                  <a:pt x="282502" y="101855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38100" cap="rnd">
            <a:solidFill>
              <a:schemeClr val="bg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833BAC-0A2B-E1A7-F6DE-A146CD4F7A0F}"/>
              </a:ext>
            </a:extLst>
          </p:cNvPr>
          <p:cNvCxnSpPr>
            <a:cxnSpLocks/>
          </p:cNvCxnSpPr>
          <p:nvPr/>
        </p:nvCxnSpPr>
        <p:spPr>
          <a:xfrm>
            <a:off x="6334947" y="1874948"/>
            <a:ext cx="207433" cy="1439333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91E50-38D3-B095-CD5E-3F56933DEA34}"/>
              </a:ext>
            </a:extLst>
          </p:cNvPr>
          <p:cNvCxnSpPr>
            <a:cxnSpLocks/>
          </p:cNvCxnSpPr>
          <p:nvPr/>
        </p:nvCxnSpPr>
        <p:spPr>
          <a:xfrm>
            <a:off x="6643980" y="1934214"/>
            <a:ext cx="105833" cy="1403708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48D1E-402E-3BE6-189B-86579A97DE71}"/>
              </a:ext>
            </a:extLst>
          </p:cNvPr>
          <p:cNvCxnSpPr>
            <a:cxnSpLocks/>
          </p:cNvCxnSpPr>
          <p:nvPr/>
        </p:nvCxnSpPr>
        <p:spPr>
          <a:xfrm flipH="1">
            <a:off x="7318978" y="1934214"/>
            <a:ext cx="163204" cy="1373863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035632-9C4E-AC37-94B6-71DFA3F6BC34}"/>
              </a:ext>
            </a:extLst>
          </p:cNvPr>
          <p:cNvCxnSpPr>
            <a:cxnSpLocks/>
          </p:cNvCxnSpPr>
          <p:nvPr/>
        </p:nvCxnSpPr>
        <p:spPr>
          <a:xfrm flipH="1">
            <a:off x="7041475" y="1986691"/>
            <a:ext cx="11681" cy="1354120"/>
          </a:xfrm>
          <a:prstGeom prst="line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F558E1A-84C7-F532-26FA-9DDCBB1CBD6B}"/>
              </a:ext>
            </a:extLst>
          </p:cNvPr>
          <p:cNvSpPr/>
          <p:nvPr/>
        </p:nvSpPr>
        <p:spPr>
          <a:xfrm>
            <a:off x="6347529" y="1629144"/>
            <a:ext cx="50400" cy="517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83E0ADF-9F75-B21D-6218-8B334C6695D5}"/>
              </a:ext>
            </a:extLst>
          </p:cNvPr>
          <p:cNvSpPr/>
          <p:nvPr/>
        </p:nvSpPr>
        <p:spPr>
          <a:xfrm>
            <a:off x="6405670" y="1682089"/>
            <a:ext cx="50400" cy="517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B4CB58-1650-3AEA-C312-DCF5A53D3886}"/>
              </a:ext>
            </a:extLst>
          </p:cNvPr>
          <p:cNvSpPr/>
          <p:nvPr/>
        </p:nvSpPr>
        <p:spPr>
          <a:xfrm>
            <a:off x="6499929" y="178154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9258AE-F2AE-1B50-7A82-D492088FAF6A}"/>
              </a:ext>
            </a:extLst>
          </p:cNvPr>
          <p:cNvSpPr/>
          <p:nvPr/>
        </p:nvSpPr>
        <p:spPr>
          <a:xfrm>
            <a:off x="6899979" y="157516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4.79167E-6 0.00023 L -0.00873 -0.00301 C -0.01003 -0.00324 -0.01133 -0.00371 -0.01263 -0.0044 C -0.01459 -0.00509 -0.01641 -0.00625 -0.01823 -0.00718 C -0.02032 -0.0081 -0.0224 -0.00903 -0.02448 -0.00996 C -0.02891 -0.01482 -0.03178 -0.0169 -0.03477 -0.02408 C -0.03607 -0.02708 -0.03685 -0.03056 -0.0379 -0.0338 C -0.03555 -0.06296 -0.04011 -0.06898 -0.02852 -0.08009 C -0.02735 -0.08125 -0.02579 -0.08102 -0.02448 -0.08148 C -0.02292 -0.06759 -0.02474 -0.08125 -0.02214 -0.06759 C -0.02188 -0.06574 -0.02162 -0.06366 -0.02136 -0.06181 C -0.02084 -0.05903 -0.02032 -0.05625 -0.0198 -0.05347 C -0.02409 -0.00394 -0.02032 -0.02246 -0.02696 0.00417 C -0.02722 0.01065 -0.02774 0.01713 -0.02774 0.02384 C -0.02748 0.0331 -0.028 0.04305 -0.02605 0.05185 C -0.02292 0.06713 -0.01407 0.07361 -0.00638 0.07847 C -0.003 0.08055 0.00052 0.08125 0.0039 0.08287 C 0.01132 0.07986 0.01875 0.07731 0.02604 0.0743 C 0.02877 0.07315 0.03138 0.07199 0.03398 0.07014 C 0.03515 0.06921 0.03606 0.06736 0.0371 0.06597 C 0.04231 0.04421 0.04218 0.04907 0.0371 0.00972 C 0.03658 0.00579 0.03372 0.0044 0.03229 0.00139 C 0.03046 -0.00301 0.02916 -0.0081 0.0276 -0.01273 C 0.02734 -0.01597 0.0263 -0.01945 0.02682 -0.02246 C 0.03072 -0.04468 0.03515 -0.0331 0.04583 -0.02685 C 0.04661 -0.025 0.04752 -0.02315 0.04817 -0.02107 C 0.05312 -0.00648 0.05039 -0.00764 0.04973 0.01667 C 0.04687 0.01528 0.04283 0.0169 0.04101 0.0125 C 0.03802 0.00555 0.03763 -0.00394 0.0371 -0.01273 C 0.03645 -0.02199 0.0375 -0.03843 0.04023 -0.04792 C 0.04179 -0.05278 0.04427 -0.05695 0.04583 -0.06181 C 0.04882 -0.07176 0.05078 -0.08264 0.05364 -0.09283 C 0.05442 -0.0956 0.05494 -0.09884 0.05612 -0.10116 C 0.05742 -0.10394 0.05924 -0.10579 0.0608 -0.1081 C 0.06445 -0.10718 0.06822 -0.10671 0.07187 -0.10533 C 0.07669 -0.10371 0.07643 -0.10232 0.08059 -0.09838 C 0.08268 -0.0963 0.08476 -0.09445 0.08684 -0.09283 C 0.08919 -0.09074 0.09166 -0.08935 0.09401 -0.08727 C 0.09804 -0.08333 0.10585 -0.07454 0.10585 -0.07431 C 0.11458 -0.05116 0.11289 -0.06181 0.11458 -0.04514 C 0.11393 -0.03889 0.11419 -0.03264 0.11289 -0.02685 C 0.11223 -0.02338 0.11041 -0.02107 0.10898 -0.01829 C 0.10221 -0.00533 0.10598 -0.01528 0.10182 -0.00301 C 0.09531 -0.00486 0.08867 -0.00579 0.08216 -0.00857 C 0.08059 -0.00903 0.07942 -0.01111 0.07812 -0.01273 C 0.07395 -0.01783 0.06992 -0.02361 0.06549 -0.02824 C 0.06497 -0.02871 0.04856 -0.04583 0.04739 -0.04653 L 0.04023 -0.04931 C 0.03268 -0.04699 0.02487 -0.04537 0.01731 -0.04213 C 0.01588 -0.04167 0.01445 -0.04005 0.01341 -0.03796 C 0.0125 -0.03658 0.0125 -0.03426 0.01184 -0.03241 C 0.01106 -0.03033 0.01028 -0.02871 0.0095 -0.02685 C 0.00924 -0.02361 0.00911 -0.02014 0.00859 -0.0169 C 0.00833 -0.01412 0.00703 -0.01158 0.00703 -0.00857 L 0.00703 0.00139 L 4.79167E-6 1.48148E-6 Z " pathEditMode="relative" rAng="0" ptsTypes="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023 L 0.00169 0.00046 C -0.00794 -0.00186 0.00104 0.00046 -0.00612 -0.00209 C -0.0069 -0.00255 -0.00755 -0.00255 -0.00821 -0.00255 C -0.00912 -0.00301 -0.01003 -0.00324 -0.01081 -0.00348 C -0.01224 -0.00487 -0.01732 -0.00949 -0.0181 -0.01135 C -0.01979 -0.01505 -0.02149 -0.02385 -0.02149 -0.02362 C -0.02149 -0.0257 -0.02175 -0.02778 -0.02123 -0.0294 C -0.02058 -0.03264 -0.01823 -0.03218 -0.0168 -0.03218 C -0.01537 -0.03195 -0.0138 -0.03218 -0.01237 -0.03125 C -0.01185 -0.03102 -0.01172 -0.02987 -0.01133 -0.02894 C -0.01016 -0.02593 -0.01094 -0.02755 -0.01003 -0.02385 C -0.0099 -0.02292 -0.00951 -0.02199 -0.00925 -0.02107 C -0.0086 -0.00973 -0.00873 -0.01227 -0.00873 0.0081 C -0.00886 0.03078 -0.00873 0.02592 -0.01055 0.04328 C -0.01081 0.05115 -0.0112 0.05787 -0.01055 0.06643 C -0.01042 0.06875 -0.00977 0.07106 -0.00925 0.07338 C -0.00886 0.07523 -0.00847 0.07754 -0.00768 0.07939 C -0.00651 0.08217 -0.00495 0.08472 -0.00326 0.08726 C -0.00104 0.09074 0.00143 0.09444 0.00442 0.0956 C 0.00703 0.09629 0.00963 0.09652 0.01224 0.09699 C 0.0164 0.09652 0.02044 0.09676 0.02448 0.09606 C 0.02903 0.0949 0.03424 0.09051 0.03828 0.08773 C 0.04739 0.0699 0.04427 0.0787 0.0487 0.06226 C 0.04857 0.06088 0.04726 0.05023 0.04583 0.04791 C 0.04518 0.04652 0.04401 0.04606 0.04323 0.04513 C 0.04153 0.04236 0.03984 0.03958 0.03828 0.0368 C 0.03763 0.03541 0.03711 0.03356 0.03646 0.03217 C 0.03476 0.02824 0.03255 0.02523 0.03125 0.02106 C 0.02682 0.00578 0.0289 0.01412 0.02526 -0.00394 C 0.02526 -0.00764 0.025 -0.01135 0.025 -0.01505 C 0.025 -0.01922 0.02487 -0.02338 0.02526 -0.02709 C 0.02552 -0.02871 0.02617 -0.02987 0.02682 -0.03079 C 0.02786 -0.03241 0.02903 -0.03334 0.03021 -0.03403 C 0.03372 -0.03635 0.03685 -0.03635 0.04036 -0.03681 C 0.04245 -0.03658 0.04453 -0.03704 0.04635 -0.03588 C 0.04726 -0.03565 0.04765 -0.03403 0.04817 -0.03264 C 0.05026 -0.02848 0.05208 -0.02385 0.0539 -0.01922 C 0.05442 -0.01598 0.05534 -0.01274 0.05547 -0.00903 C 0.05573 -0.0044 0.05429 -0.00417 0.05286 -0.00162 C 0.05247 -0.00093 0.05221 0.00046 0.05156 0.00115 C 0.04844 0.00439 0.03854 0.00463 0.03776 0.00486 C 0.03554 0.00393 0.0332 0.00347 0.03099 0.00208 C 0.02682 -0.00093 0.02083 -0.0088 0.01771 -0.01412 C 0.01471 -0.01968 0.01211 -0.0257 0.00911 -0.03125 C 0.00768 -0.03426 0.00599 -0.03681 0.00442 -0.03959 C 0.00364 -0.04144 0.00325 -0.04422 0.00221 -0.04561 C 0.00065 -0.04792 -0.00651 -0.05162 -0.00768 -0.05209 C -0.01224 -0.05139 -0.0168 -0.05139 -0.02123 -0.04977 C -0.02409 -0.04885 -0.02669 -0.0463 -0.0293 -0.04422 C -0.03138 -0.04283 -0.03347 -0.04121 -0.03529 -0.03912 C -0.03841 -0.03612 -0.04154 -0.03195 -0.0444 -0.02801 C -0.04571 -0.02431 -0.0474 -0.02061 -0.04831 -0.01644 C -0.04922 -0.01297 -0.04909 -0.00556 -0.04805 -0.00209 C -0.04766 -0.00024 -0.04662 0.00092 -0.04571 0.00254 C -0.04466 0.00439 -0.04375 0.00694 -0.04232 0.00856 C -0.03946 0.01203 -0.03724 0.01134 -0.03373 0.0118 C -0.02995 0.01111 -0.02604 0.01111 -0.02227 0.00995 C -0.02005 0.00926 -0.01797 0.00717 -0.01576 0.00625 C -0.01511 0.00578 -0.01419 0.00578 -0.01341 0.00578 C -0.01068 0.00393 -0.0069 0.00162 -0.00404 0.00069 C -0.00261 4.07407E-6 0.00065 0.00023 0.00169 0.00023 Z " pathEditMode="relative" rAng="0" ptsTypes="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F013CC-83CE-6D49-4859-6D562DF8F479}"/>
              </a:ext>
            </a:extLst>
          </p:cNvPr>
          <p:cNvSpPr txBox="1">
            <a:spLocks/>
          </p:cNvSpPr>
          <p:nvPr/>
        </p:nvSpPr>
        <p:spPr>
          <a:xfrm>
            <a:off x="578802" y="82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If we want to talk about a battle…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7D8CD8-16EB-605B-D892-A13A8773277F}"/>
              </a:ext>
            </a:extLst>
          </p:cNvPr>
          <p:cNvGrpSpPr/>
          <p:nvPr/>
        </p:nvGrpSpPr>
        <p:grpSpPr>
          <a:xfrm>
            <a:off x="1776000" y="1408283"/>
            <a:ext cx="8640000" cy="4596999"/>
            <a:chOff x="410687" y="2067848"/>
            <a:chExt cx="8640000" cy="45969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CD4D74-4D40-CAD5-160C-4CD695147713}"/>
                </a:ext>
              </a:extLst>
            </p:cNvPr>
            <p:cNvGrpSpPr/>
            <p:nvPr/>
          </p:nvGrpSpPr>
          <p:grpSpPr>
            <a:xfrm>
              <a:off x="410687" y="2067848"/>
              <a:ext cx="8640000" cy="4320000"/>
              <a:chOff x="7221801" y="3768451"/>
              <a:chExt cx="4350618" cy="2160000"/>
            </a:xfrm>
          </p:grpSpPr>
          <p:pic>
            <p:nvPicPr>
              <p:cNvPr id="6" name="Picture 5" descr="A pile of rice&#10;&#10;Description automatically generated">
                <a:extLst>
                  <a:ext uri="{FF2B5EF4-FFF2-40B4-BE49-F238E27FC236}">
                    <a16:creationId xmlns:a16="http://schemas.microsoft.com/office/drawing/2014/main" id="{C347F632-E0D6-05E6-1366-3EA0AE79CC8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29" r="19429"/>
              <a:stretch/>
            </p:blipFill>
            <p:spPr>
              <a:xfrm>
                <a:off x="7221801" y="4488451"/>
                <a:ext cx="1656000" cy="1440000"/>
              </a:xfrm>
              <a:prstGeom prst="hexagon">
                <a:avLst/>
              </a:prstGeom>
            </p:spPr>
          </p:pic>
          <p:pic>
            <p:nvPicPr>
              <p:cNvPr id="7" name="Picture 6" descr="A picture containing fruit, nut, food, table&#10;&#10;Description automatically generated">
                <a:extLst>
                  <a:ext uri="{FF2B5EF4-FFF2-40B4-BE49-F238E27FC236}">
                    <a16:creationId xmlns:a16="http://schemas.microsoft.com/office/drawing/2014/main" id="{9C13DFBF-5F75-C3C4-C4C8-4C53FC2DB56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9916419" y="4488451"/>
                <a:ext cx="1656000" cy="1440000"/>
              </a:xfrm>
              <a:prstGeom prst="hexagon">
                <a:avLst/>
              </a:prstGeom>
            </p:spPr>
          </p:pic>
          <p:pic>
            <p:nvPicPr>
              <p:cNvPr id="8" name="Picture 7" descr="A bunch of oranges&#10;&#10;Description automatically generated">
                <a:extLst>
                  <a:ext uri="{FF2B5EF4-FFF2-40B4-BE49-F238E27FC236}">
                    <a16:creationId xmlns:a16="http://schemas.microsoft.com/office/drawing/2014/main" id="{D6353E5D-EEE7-8F85-C635-FE07AB69A9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707" y="3768451"/>
                <a:ext cx="1656000" cy="1440000"/>
              </a:xfrm>
              <a:prstGeom prst="hexagon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17FE0B-2561-3F2C-D6A1-D117C80F957B}"/>
                  </a:ext>
                </a:extLst>
              </p:cNvPr>
              <p:cNvSpPr txBox="1"/>
              <p:nvPr/>
            </p:nvSpPr>
            <p:spPr>
              <a:xfrm>
                <a:off x="7639218" y="5046868"/>
                <a:ext cx="932489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10-35</a:t>
                </a:r>
                <a:r>
                  <a:rPr lang="en-US" sz="3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en-GB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0C7C9-5A18-2A09-1010-10BD1D00710B}"/>
                  </a:ext>
                </a:extLst>
              </p:cNvPr>
              <p:cNvSpPr txBox="1"/>
              <p:nvPr/>
            </p:nvSpPr>
            <p:spPr>
              <a:xfrm>
                <a:off x="8983930" y="4319174"/>
                <a:ext cx="932489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10-70</a:t>
                </a:r>
                <a:r>
                  <a:rPr lang="en-US" sz="3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en-GB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E00705-193C-462B-10DF-E521FCEDA767}"/>
                  </a:ext>
                </a:extLst>
              </p:cNvPr>
              <p:cNvSpPr txBox="1"/>
              <p:nvPr/>
            </p:nvSpPr>
            <p:spPr>
              <a:xfrm>
                <a:off x="10333555" y="5046868"/>
                <a:ext cx="1054999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10-70</a:t>
                </a:r>
                <a:r>
                  <a:rPr lang="en-US" sz="3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en-GB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6EFCCC-389E-C456-10AA-1D929A8603F5}"/>
                </a:ext>
              </a:extLst>
            </p:cNvPr>
            <p:cNvSpPr txBox="1"/>
            <p:nvPr/>
          </p:nvSpPr>
          <p:spPr>
            <a:xfrm>
              <a:off x="1383045" y="6387848"/>
              <a:ext cx="14967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Fisher et al. (2012)</a:t>
              </a:r>
              <a:endParaRPr lang="en-GB" sz="12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D468D-DAF4-B405-D334-393F04935C0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D43960-1870-0ABB-DCDB-CC9E87F06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5DEF-02CB-B27B-4F6E-A419908C7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94" y="1114097"/>
            <a:ext cx="9107811" cy="4629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EC696-3AEF-55DA-56BF-84C1AD020743}"/>
              </a:ext>
            </a:extLst>
          </p:cNvPr>
          <p:cNvSpPr txBox="1"/>
          <p:nvPr/>
        </p:nvSpPr>
        <p:spPr>
          <a:xfrm>
            <a:off x="1542094" y="837098"/>
            <a:ext cx="1496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Laraba et al. (2020)</a:t>
            </a:r>
            <a:endParaRPr lang="en-GB" sz="1200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1937F1-082C-9A06-7B5E-D22E37ED7979}"/>
              </a:ext>
            </a:extLst>
          </p:cNvPr>
          <p:cNvSpPr/>
          <p:nvPr/>
        </p:nvSpPr>
        <p:spPr>
          <a:xfrm rot="955128" flipH="1">
            <a:off x="5427596" y="1101399"/>
            <a:ext cx="1635807" cy="3214419"/>
          </a:xfrm>
          <a:custGeom>
            <a:avLst/>
            <a:gdLst>
              <a:gd name="connsiteX0" fmla="*/ 1237147 w 1635807"/>
              <a:gd name="connsiteY0" fmla="*/ 227199 h 3214419"/>
              <a:gd name="connsiteX1" fmla="*/ 1635807 w 1635807"/>
              <a:gd name="connsiteY1" fmla="*/ 1607210 h 3214419"/>
              <a:gd name="connsiteX2" fmla="*/ 1210497 w 1635807"/>
              <a:gd name="connsiteY2" fmla="*/ 1607210 h 3214419"/>
              <a:gd name="connsiteX3" fmla="*/ 817904 w 1635807"/>
              <a:gd name="connsiteY3" fmla="*/ 1607210 h 3214419"/>
              <a:gd name="connsiteX4" fmla="*/ 953459 w 1635807"/>
              <a:gd name="connsiteY4" fmla="*/ 1161006 h 3214419"/>
              <a:gd name="connsiteX5" fmla="*/ 1101592 w 1635807"/>
              <a:gd name="connsiteY5" fmla="*/ 673403 h 3214419"/>
              <a:gd name="connsiteX6" fmla="*/ 1237147 w 1635807"/>
              <a:gd name="connsiteY6" fmla="*/ 227199 h 3214419"/>
              <a:gd name="connsiteX0" fmla="*/ 1237147 w 1635807"/>
              <a:gd name="connsiteY0" fmla="*/ 227199 h 3214419"/>
              <a:gd name="connsiteX1" fmla="*/ 1635807 w 1635807"/>
              <a:gd name="connsiteY1" fmla="*/ 1607210 h 321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5807" h="3214419" stroke="0" extrusionOk="0">
                <a:moveTo>
                  <a:pt x="1237147" y="227199"/>
                </a:moveTo>
                <a:cubicBezTo>
                  <a:pt x="1499693" y="519967"/>
                  <a:pt x="1620167" y="915156"/>
                  <a:pt x="1635807" y="1607210"/>
                </a:cubicBezTo>
                <a:cubicBezTo>
                  <a:pt x="1437482" y="1606146"/>
                  <a:pt x="1407299" y="1621278"/>
                  <a:pt x="1210497" y="1607210"/>
                </a:cubicBezTo>
                <a:cubicBezTo>
                  <a:pt x="1013695" y="1593143"/>
                  <a:pt x="897282" y="1608067"/>
                  <a:pt x="817904" y="1607210"/>
                </a:cubicBezTo>
                <a:cubicBezTo>
                  <a:pt x="868573" y="1412348"/>
                  <a:pt x="892053" y="1377648"/>
                  <a:pt x="953459" y="1161006"/>
                </a:cubicBezTo>
                <a:cubicBezTo>
                  <a:pt x="1014865" y="944365"/>
                  <a:pt x="1053129" y="805181"/>
                  <a:pt x="1101592" y="673403"/>
                </a:cubicBezTo>
                <a:cubicBezTo>
                  <a:pt x="1150055" y="541625"/>
                  <a:pt x="1200470" y="330848"/>
                  <a:pt x="1237147" y="227199"/>
                </a:cubicBezTo>
                <a:close/>
              </a:path>
              <a:path w="1635807" h="3214419" fill="none" extrusionOk="0">
                <a:moveTo>
                  <a:pt x="1237147" y="227199"/>
                </a:moveTo>
                <a:cubicBezTo>
                  <a:pt x="1508790" y="435161"/>
                  <a:pt x="1676260" y="1143951"/>
                  <a:pt x="1635807" y="1607210"/>
                </a:cubicBezTo>
              </a:path>
            </a:pathLst>
          </a:custGeom>
          <a:ln w="76200">
            <a:solidFill>
              <a:schemeClr val="bg1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371203752">
                  <a:prstGeom prst="arc">
                    <a:avLst>
                      <a:gd name="adj1" fmla="val 17213919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471828B-531B-3C32-10CE-6E1746BE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1602171" cy="183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3C2BA5-6906-08F9-7C9F-28855C1DBBE3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AEA9B-AD7F-4D9F-0B2D-756BB9A587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C9211B-94A6-E3E1-DB10-C400B799C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4" y="1336835"/>
            <a:ext cx="6949468" cy="39073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F56C2A-3E12-F6F5-6640-BE9B259D235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7393F-5A08-9662-BDFE-6AA9241EC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6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ECD3-ACD1-92BD-A00C-4160E797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2313">
            <a:off x="252411" y="3428521"/>
            <a:ext cx="11687175" cy="2409825"/>
          </a:xfrm>
          <a:custGeom>
            <a:avLst/>
            <a:gdLst>
              <a:gd name="connsiteX0" fmla="*/ 0 w 11687175"/>
              <a:gd name="connsiteY0" fmla="*/ 0 h 2409825"/>
              <a:gd name="connsiteX1" fmla="*/ 570609 w 11687175"/>
              <a:gd name="connsiteY1" fmla="*/ 0 h 2409825"/>
              <a:gd name="connsiteX2" fmla="*/ 1491834 w 11687175"/>
              <a:gd name="connsiteY2" fmla="*/ 0 h 2409825"/>
              <a:gd name="connsiteX3" fmla="*/ 2179314 w 11687175"/>
              <a:gd name="connsiteY3" fmla="*/ 0 h 2409825"/>
              <a:gd name="connsiteX4" fmla="*/ 3100539 w 11687175"/>
              <a:gd name="connsiteY4" fmla="*/ 0 h 2409825"/>
              <a:gd name="connsiteX5" fmla="*/ 3671148 w 11687175"/>
              <a:gd name="connsiteY5" fmla="*/ 0 h 2409825"/>
              <a:gd name="connsiteX6" fmla="*/ 4358629 w 11687175"/>
              <a:gd name="connsiteY6" fmla="*/ 0 h 2409825"/>
              <a:gd name="connsiteX7" fmla="*/ 4695494 w 11687175"/>
              <a:gd name="connsiteY7" fmla="*/ 0 h 2409825"/>
              <a:gd name="connsiteX8" fmla="*/ 5382975 w 11687175"/>
              <a:gd name="connsiteY8" fmla="*/ 0 h 2409825"/>
              <a:gd name="connsiteX9" fmla="*/ 6187328 w 11687175"/>
              <a:gd name="connsiteY9" fmla="*/ 0 h 2409825"/>
              <a:gd name="connsiteX10" fmla="*/ 6524194 w 11687175"/>
              <a:gd name="connsiteY10" fmla="*/ 0 h 2409825"/>
              <a:gd name="connsiteX11" fmla="*/ 6861059 w 11687175"/>
              <a:gd name="connsiteY11" fmla="*/ 0 h 2409825"/>
              <a:gd name="connsiteX12" fmla="*/ 7431668 w 11687175"/>
              <a:gd name="connsiteY12" fmla="*/ 0 h 2409825"/>
              <a:gd name="connsiteX13" fmla="*/ 7768534 w 11687175"/>
              <a:gd name="connsiteY13" fmla="*/ 0 h 2409825"/>
              <a:gd name="connsiteX14" fmla="*/ 8689758 w 11687175"/>
              <a:gd name="connsiteY14" fmla="*/ 0 h 2409825"/>
              <a:gd name="connsiteX15" fmla="*/ 9026624 w 11687175"/>
              <a:gd name="connsiteY15" fmla="*/ 0 h 2409825"/>
              <a:gd name="connsiteX16" fmla="*/ 9363490 w 11687175"/>
              <a:gd name="connsiteY16" fmla="*/ 0 h 2409825"/>
              <a:gd name="connsiteX17" fmla="*/ 10284714 w 11687175"/>
              <a:gd name="connsiteY17" fmla="*/ 0 h 2409825"/>
              <a:gd name="connsiteX18" fmla="*/ 10855323 w 11687175"/>
              <a:gd name="connsiteY18" fmla="*/ 0 h 2409825"/>
              <a:gd name="connsiteX19" fmla="*/ 11687175 w 11687175"/>
              <a:gd name="connsiteY19" fmla="*/ 0 h 2409825"/>
              <a:gd name="connsiteX20" fmla="*/ 11687175 w 11687175"/>
              <a:gd name="connsiteY20" fmla="*/ 626555 h 2409825"/>
              <a:gd name="connsiteX21" fmla="*/ 11687175 w 11687175"/>
              <a:gd name="connsiteY21" fmla="*/ 1277207 h 2409825"/>
              <a:gd name="connsiteX22" fmla="*/ 11687175 w 11687175"/>
              <a:gd name="connsiteY22" fmla="*/ 1855565 h 2409825"/>
              <a:gd name="connsiteX23" fmla="*/ 11687175 w 11687175"/>
              <a:gd name="connsiteY23" fmla="*/ 2409825 h 2409825"/>
              <a:gd name="connsiteX24" fmla="*/ 11233438 w 11687175"/>
              <a:gd name="connsiteY24" fmla="*/ 2409825 h 2409825"/>
              <a:gd name="connsiteX25" fmla="*/ 10312213 w 11687175"/>
              <a:gd name="connsiteY25" fmla="*/ 2409825 h 2409825"/>
              <a:gd name="connsiteX26" fmla="*/ 9741604 w 11687175"/>
              <a:gd name="connsiteY26" fmla="*/ 2409825 h 2409825"/>
              <a:gd name="connsiteX27" fmla="*/ 9404738 w 11687175"/>
              <a:gd name="connsiteY27" fmla="*/ 2409825 h 2409825"/>
              <a:gd name="connsiteX28" fmla="*/ 8483514 w 11687175"/>
              <a:gd name="connsiteY28" fmla="*/ 2409825 h 2409825"/>
              <a:gd name="connsiteX29" fmla="*/ 7562290 w 11687175"/>
              <a:gd name="connsiteY29" fmla="*/ 2409825 h 2409825"/>
              <a:gd name="connsiteX30" fmla="*/ 7108552 w 11687175"/>
              <a:gd name="connsiteY30" fmla="*/ 2409825 h 2409825"/>
              <a:gd name="connsiteX31" fmla="*/ 6654815 w 11687175"/>
              <a:gd name="connsiteY31" fmla="*/ 2409825 h 2409825"/>
              <a:gd name="connsiteX32" fmla="*/ 6201078 w 11687175"/>
              <a:gd name="connsiteY32" fmla="*/ 2409825 h 2409825"/>
              <a:gd name="connsiteX33" fmla="*/ 5513597 w 11687175"/>
              <a:gd name="connsiteY33" fmla="*/ 2409825 h 2409825"/>
              <a:gd name="connsiteX34" fmla="*/ 4942988 w 11687175"/>
              <a:gd name="connsiteY34" fmla="*/ 2409825 h 2409825"/>
              <a:gd name="connsiteX35" fmla="*/ 4372378 w 11687175"/>
              <a:gd name="connsiteY35" fmla="*/ 2409825 h 2409825"/>
              <a:gd name="connsiteX36" fmla="*/ 3801769 w 11687175"/>
              <a:gd name="connsiteY36" fmla="*/ 2409825 h 2409825"/>
              <a:gd name="connsiteX37" fmla="*/ 2880545 w 11687175"/>
              <a:gd name="connsiteY37" fmla="*/ 2409825 h 2409825"/>
              <a:gd name="connsiteX38" fmla="*/ 2193064 w 11687175"/>
              <a:gd name="connsiteY38" fmla="*/ 2409825 h 2409825"/>
              <a:gd name="connsiteX39" fmla="*/ 1388711 w 11687175"/>
              <a:gd name="connsiteY39" fmla="*/ 2409825 h 2409825"/>
              <a:gd name="connsiteX40" fmla="*/ 701230 w 11687175"/>
              <a:gd name="connsiteY40" fmla="*/ 2409825 h 2409825"/>
              <a:gd name="connsiteX41" fmla="*/ 0 w 11687175"/>
              <a:gd name="connsiteY41" fmla="*/ 2409825 h 2409825"/>
              <a:gd name="connsiteX42" fmla="*/ 0 w 11687175"/>
              <a:gd name="connsiteY42" fmla="*/ 1759172 h 2409825"/>
              <a:gd name="connsiteX43" fmla="*/ 0 w 11687175"/>
              <a:gd name="connsiteY43" fmla="*/ 1132618 h 2409825"/>
              <a:gd name="connsiteX44" fmla="*/ 0 w 11687175"/>
              <a:gd name="connsiteY44" fmla="*/ 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87175" h="2409825" fill="none" extrusionOk="0">
                <a:moveTo>
                  <a:pt x="0" y="0"/>
                </a:moveTo>
                <a:cubicBezTo>
                  <a:pt x="129104" y="-7400"/>
                  <a:pt x="340414" y="27664"/>
                  <a:pt x="570609" y="0"/>
                </a:cubicBezTo>
                <a:cubicBezTo>
                  <a:pt x="800804" y="-27664"/>
                  <a:pt x="1192274" y="32744"/>
                  <a:pt x="1491834" y="0"/>
                </a:cubicBezTo>
                <a:cubicBezTo>
                  <a:pt x="1791394" y="-32744"/>
                  <a:pt x="2030921" y="21355"/>
                  <a:pt x="2179314" y="0"/>
                </a:cubicBezTo>
                <a:cubicBezTo>
                  <a:pt x="2327707" y="-21355"/>
                  <a:pt x="2775594" y="12835"/>
                  <a:pt x="3100539" y="0"/>
                </a:cubicBezTo>
                <a:cubicBezTo>
                  <a:pt x="3425484" y="-12835"/>
                  <a:pt x="3542924" y="11240"/>
                  <a:pt x="3671148" y="0"/>
                </a:cubicBezTo>
                <a:cubicBezTo>
                  <a:pt x="3799372" y="-11240"/>
                  <a:pt x="4076683" y="-24010"/>
                  <a:pt x="4358629" y="0"/>
                </a:cubicBezTo>
                <a:cubicBezTo>
                  <a:pt x="4640575" y="24010"/>
                  <a:pt x="4536201" y="8976"/>
                  <a:pt x="4695494" y="0"/>
                </a:cubicBezTo>
                <a:cubicBezTo>
                  <a:pt x="4854788" y="-8976"/>
                  <a:pt x="5116497" y="-26373"/>
                  <a:pt x="5382975" y="0"/>
                </a:cubicBezTo>
                <a:cubicBezTo>
                  <a:pt x="5649453" y="26373"/>
                  <a:pt x="5997435" y="-39377"/>
                  <a:pt x="6187328" y="0"/>
                </a:cubicBezTo>
                <a:cubicBezTo>
                  <a:pt x="6377221" y="39377"/>
                  <a:pt x="6420756" y="11107"/>
                  <a:pt x="6524194" y="0"/>
                </a:cubicBezTo>
                <a:cubicBezTo>
                  <a:pt x="6627632" y="-11107"/>
                  <a:pt x="6786689" y="3041"/>
                  <a:pt x="6861059" y="0"/>
                </a:cubicBezTo>
                <a:cubicBezTo>
                  <a:pt x="6935430" y="-3041"/>
                  <a:pt x="7206215" y="-12313"/>
                  <a:pt x="7431668" y="0"/>
                </a:cubicBezTo>
                <a:cubicBezTo>
                  <a:pt x="7657121" y="12313"/>
                  <a:pt x="7651893" y="-8698"/>
                  <a:pt x="7768534" y="0"/>
                </a:cubicBezTo>
                <a:cubicBezTo>
                  <a:pt x="7885175" y="8698"/>
                  <a:pt x="8381535" y="-34515"/>
                  <a:pt x="8689758" y="0"/>
                </a:cubicBezTo>
                <a:cubicBezTo>
                  <a:pt x="8997981" y="34515"/>
                  <a:pt x="8945461" y="-13574"/>
                  <a:pt x="9026624" y="0"/>
                </a:cubicBezTo>
                <a:cubicBezTo>
                  <a:pt x="9107787" y="13574"/>
                  <a:pt x="9277353" y="-6430"/>
                  <a:pt x="9363490" y="0"/>
                </a:cubicBezTo>
                <a:cubicBezTo>
                  <a:pt x="9449627" y="6430"/>
                  <a:pt x="9974441" y="-955"/>
                  <a:pt x="10284714" y="0"/>
                </a:cubicBezTo>
                <a:cubicBezTo>
                  <a:pt x="10594987" y="955"/>
                  <a:pt x="10584870" y="-10819"/>
                  <a:pt x="10855323" y="0"/>
                </a:cubicBezTo>
                <a:cubicBezTo>
                  <a:pt x="11125776" y="10819"/>
                  <a:pt x="11331983" y="1600"/>
                  <a:pt x="11687175" y="0"/>
                </a:cubicBezTo>
                <a:cubicBezTo>
                  <a:pt x="11665683" y="162085"/>
                  <a:pt x="11665849" y="493597"/>
                  <a:pt x="11687175" y="626555"/>
                </a:cubicBezTo>
                <a:cubicBezTo>
                  <a:pt x="11708501" y="759514"/>
                  <a:pt x="11679980" y="1123610"/>
                  <a:pt x="11687175" y="1277207"/>
                </a:cubicBezTo>
                <a:cubicBezTo>
                  <a:pt x="11694370" y="1430804"/>
                  <a:pt x="11676641" y="1634836"/>
                  <a:pt x="11687175" y="1855565"/>
                </a:cubicBezTo>
                <a:cubicBezTo>
                  <a:pt x="11697709" y="2076294"/>
                  <a:pt x="11688352" y="2284276"/>
                  <a:pt x="11687175" y="2409825"/>
                </a:cubicBezTo>
                <a:cubicBezTo>
                  <a:pt x="11553397" y="2401873"/>
                  <a:pt x="11445367" y="2401631"/>
                  <a:pt x="11233438" y="2409825"/>
                </a:cubicBezTo>
                <a:cubicBezTo>
                  <a:pt x="11021509" y="2418019"/>
                  <a:pt x="10637949" y="2444796"/>
                  <a:pt x="10312213" y="2409825"/>
                </a:cubicBezTo>
                <a:cubicBezTo>
                  <a:pt x="9986478" y="2374854"/>
                  <a:pt x="9901784" y="2403869"/>
                  <a:pt x="9741604" y="2409825"/>
                </a:cubicBezTo>
                <a:cubicBezTo>
                  <a:pt x="9581424" y="2415781"/>
                  <a:pt x="9527973" y="2401965"/>
                  <a:pt x="9404738" y="2409825"/>
                </a:cubicBezTo>
                <a:cubicBezTo>
                  <a:pt x="9281503" y="2417685"/>
                  <a:pt x="8908721" y="2414222"/>
                  <a:pt x="8483514" y="2409825"/>
                </a:cubicBezTo>
                <a:cubicBezTo>
                  <a:pt x="8058307" y="2405428"/>
                  <a:pt x="7974726" y="2417133"/>
                  <a:pt x="7562290" y="2409825"/>
                </a:cubicBezTo>
                <a:cubicBezTo>
                  <a:pt x="7149854" y="2402517"/>
                  <a:pt x="7287799" y="2387683"/>
                  <a:pt x="7108552" y="2409825"/>
                </a:cubicBezTo>
                <a:cubicBezTo>
                  <a:pt x="6929305" y="2431967"/>
                  <a:pt x="6875420" y="2411077"/>
                  <a:pt x="6654815" y="2409825"/>
                </a:cubicBezTo>
                <a:cubicBezTo>
                  <a:pt x="6434210" y="2408573"/>
                  <a:pt x="6373047" y="2396244"/>
                  <a:pt x="6201078" y="2409825"/>
                </a:cubicBezTo>
                <a:cubicBezTo>
                  <a:pt x="6029109" y="2423406"/>
                  <a:pt x="5695830" y="2386535"/>
                  <a:pt x="5513597" y="2409825"/>
                </a:cubicBezTo>
                <a:cubicBezTo>
                  <a:pt x="5331364" y="2433115"/>
                  <a:pt x="5147761" y="2404240"/>
                  <a:pt x="4942988" y="2409825"/>
                </a:cubicBezTo>
                <a:cubicBezTo>
                  <a:pt x="4738215" y="2415410"/>
                  <a:pt x="4605723" y="2414897"/>
                  <a:pt x="4372378" y="2409825"/>
                </a:cubicBezTo>
                <a:cubicBezTo>
                  <a:pt x="4139033" y="2404754"/>
                  <a:pt x="4040356" y="2434718"/>
                  <a:pt x="3801769" y="2409825"/>
                </a:cubicBezTo>
                <a:cubicBezTo>
                  <a:pt x="3563182" y="2384932"/>
                  <a:pt x="3160378" y="2407832"/>
                  <a:pt x="2880545" y="2409825"/>
                </a:cubicBezTo>
                <a:cubicBezTo>
                  <a:pt x="2600712" y="2411818"/>
                  <a:pt x="2480462" y="2422518"/>
                  <a:pt x="2193064" y="2409825"/>
                </a:cubicBezTo>
                <a:cubicBezTo>
                  <a:pt x="1905666" y="2397132"/>
                  <a:pt x="1702940" y="2396632"/>
                  <a:pt x="1388711" y="2409825"/>
                </a:cubicBezTo>
                <a:cubicBezTo>
                  <a:pt x="1074482" y="2423018"/>
                  <a:pt x="1037996" y="2380161"/>
                  <a:pt x="701230" y="2409825"/>
                </a:cubicBezTo>
                <a:cubicBezTo>
                  <a:pt x="364464" y="2439489"/>
                  <a:pt x="315530" y="2377290"/>
                  <a:pt x="0" y="2409825"/>
                </a:cubicBezTo>
                <a:cubicBezTo>
                  <a:pt x="19225" y="2085886"/>
                  <a:pt x="8928" y="2031524"/>
                  <a:pt x="0" y="1759172"/>
                </a:cubicBezTo>
                <a:cubicBezTo>
                  <a:pt x="-8928" y="1486820"/>
                  <a:pt x="10553" y="1440658"/>
                  <a:pt x="0" y="1132618"/>
                </a:cubicBezTo>
                <a:cubicBezTo>
                  <a:pt x="-10553" y="824578"/>
                  <a:pt x="-1412" y="491390"/>
                  <a:pt x="0" y="0"/>
                </a:cubicBezTo>
                <a:close/>
              </a:path>
              <a:path w="11687175" h="2409825" stroke="0" extrusionOk="0">
                <a:moveTo>
                  <a:pt x="0" y="0"/>
                </a:moveTo>
                <a:cubicBezTo>
                  <a:pt x="182824" y="11017"/>
                  <a:pt x="458876" y="-13738"/>
                  <a:pt x="804353" y="0"/>
                </a:cubicBezTo>
                <a:cubicBezTo>
                  <a:pt x="1149830" y="13738"/>
                  <a:pt x="976345" y="6652"/>
                  <a:pt x="1141218" y="0"/>
                </a:cubicBezTo>
                <a:cubicBezTo>
                  <a:pt x="1306092" y="-6652"/>
                  <a:pt x="1653143" y="-37350"/>
                  <a:pt x="1945571" y="0"/>
                </a:cubicBezTo>
                <a:cubicBezTo>
                  <a:pt x="2237999" y="37350"/>
                  <a:pt x="2447090" y="-30331"/>
                  <a:pt x="2749924" y="0"/>
                </a:cubicBezTo>
                <a:cubicBezTo>
                  <a:pt x="3052758" y="30331"/>
                  <a:pt x="3071237" y="-22202"/>
                  <a:pt x="3203661" y="0"/>
                </a:cubicBezTo>
                <a:cubicBezTo>
                  <a:pt x="3336085" y="22202"/>
                  <a:pt x="3546072" y="-3366"/>
                  <a:pt x="3774270" y="0"/>
                </a:cubicBezTo>
                <a:cubicBezTo>
                  <a:pt x="4002468" y="3366"/>
                  <a:pt x="4330866" y="-33912"/>
                  <a:pt x="4578623" y="0"/>
                </a:cubicBezTo>
                <a:cubicBezTo>
                  <a:pt x="4826380" y="33912"/>
                  <a:pt x="5051700" y="-33021"/>
                  <a:pt x="5382975" y="0"/>
                </a:cubicBezTo>
                <a:cubicBezTo>
                  <a:pt x="5714250" y="33021"/>
                  <a:pt x="5638366" y="16059"/>
                  <a:pt x="5719841" y="0"/>
                </a:cubicBezTo>
                <a:cubicBezTo>
                  <a:pt x="5801316" y="-16059"/>
                  <a:pt x="6382732" y="28284"/>
                  <a:pt x="6641065" y="0"/>
                </a:cubicBezTo>
                <a:cubicBezTo>
                  <a:pt x="6899398" y="-28284"/>
                  <a:pt x="7092623" y="-17075"/>
                  <a:pt x="7445418" y="0"/>
                </a:cubicBezTo>
                <a:cubicBezTo>
                  <a:pt x="7798213" y="17075"/>
                  <a:pt x="8096805" y="-37852"/>
                  <a:pt x="8366642" y="0"/>
                </a:cubicBezTo>
                <a:cubicBezTo>
                  <a:pt x="8636479" y="37852"/>
                  <a:pt x="8771025" y="-27724"/>
                  <a:pt x="9054123" y="0"/>
                </a:cubicBezTo>
                <a:cubicBezTo>
                  <a:pt x="9337221" y="27724"/>
                  <a:pt x="9265155" y="-4899"/>
                  <a:pt x="9390989" y="0"/>
                </a:cubicBezTo>
                <a:cubicBezTo>
                  <a:pt x="9516823" y="4899"/>
                  <a:pt x="9777379" y="22858"/>
                  <a:pt x="9961598" y="0"/>
                </a:cubicBezTo>
                <a:cubicBezTo>
                  <a:pt x="10145817" y="-22858"/>
                  <a:pt x="10288334" y="-5685"/>
                  <a:pt x="10532207" y="0"/>
                </a:cubicBezTo>
                <a:cubicBezTo>
                  <a:pt x="10776080" y="5685"/>
                  <a:pt x="11128665" y="54318"/>
                  <a:pt x="11687175" y="0"/>
                </a:cubicBezTo>
                <a:cubicBezTo>
                  <a:pt x="11670378" y="166313"/>
                  <a:pt x="11663423" y="405593"/>
                  <a:pt x="11687175" y="530162"/>
                </a:cubicBezTo>
                <a:cubicBezTo>
                  <a:pt x="11710927" y="654731"/>
                  <a:pt x="11695335" y="880086"/>
                  <a:pt x="11687175" y="1060323"/>
                </a:cubicBezTo>
                <a:cubicBezTo>
                  <a:pt x="11679015" y="1240560"/>
                  <a:pt x="11668317" y="1477385"/>
                  <a:pt x="11687175" y="1686878"/>
                </a:cubicBezTo>
                <a:cubicBezTo>
                  <a:pt x="11706033" y="1896371"/>
                  <a:pt x="11691433" y="2065731"/>
                  <a:pt x="11687175" y="2409825"/>
                </a:cubicBezTo>
                <a:cubicBezTo>
                  <a:pt x="11569717" y="2424778"/>
                  <a:pt x="11516673" y="2404399"/>
                  <a:pt x="11350309" y="2409825"/>
                </a:cubicBezTo>
                <a:cubicBezTo>
                  <a:pt x="11183945" y="2415251"/>
                  <a:pt x="10787565" y="2433332"/>
                  <a:pt x="10545957" y="2409825"/>
                </a:cubicBezTo>
                <a:cubicBezTo>
                  <a:pt x="10304349" y="2386318"/>
                  <a:pt x="10256590" y="2397254"/>
                  <a:pt x="10092219" y="2409825"/>
                </a:cubicBezTo>
                <a:cubicBezTo>
                  <a:pt x="9927848" y="2422396"/>
                  <a:pt x="9709925" y="2417029"/>
                  <a:pt x="9404738" y="2409825"/>
                </a:cubicBezTo>
                <a:cubicBezTo>
                  <a:pt x="9099551" y="2402621"/>
                  <a:pt x="8905711" y="2450869"/>
                  <a:pt x="8483514" y="2409825"/>
                </a:cubicBezTo>
                <a:cubicBezTo>
                  <a:pt x="8061317" y="2368781"/>
                  <a:pt x="7933731" y="2416517"/>
                  <a:pt x="7562290" y="2409825"/>
                </a:cubicBezTo>
                <a:cubicBezTo>
                  <a:pt x="7190849" y="2403133"/>
                  <a:pt x="7203261" y="2420436"/>
                  <a:pt x="7108552" y="2409825"/>
                </a:cubicBezTo>
                <a:cubicBezTo>
                  <a:pt x="7013843" y="2399214"/>
                  <a:pt x="6939822" y="2421836"/>
                  <a:pt x="6771687" y="2409825"/>
                </a:cubicBezTo>
                <a:cubicBezTo>
                  <a:pt x="6603552" y="2397814"/>
                  <a:pt x="6272784" y="2404595"/>
                  <a:pt x="5850462" y="2409825"/>
                </a:cubicBezTo>
                <a:cubicBezTo>
                  <a:pt x="5428140" y="2415055"/>
                  <a:pt x="5677532" y="2396090"/>
                  <a:pt x="5513597" y="2409825"/>
                </a:cubicBezTo>
                <a:cubicBezTo>
                  <a:pt x="5349662" y="2423560"/>
                  <a:pt x="5013994" y="2408014"/>
                  <a:pt x="4709244" y="2409825"/>
                </a:cubicBezTo>
                <a:cubicBezTo>
                  <a:pt x="4404494" y="2411636"/>
                  <a:pt x="4095150" y="2394412"/>
                  <a:pt x="3904891" y="2409825"/>
                </a:cubicBezTo>
                <a:cubicBezTo>
                  <a:pt x="3714632" y="2425238"/>
                  <a:pt x="3398791" y="2430146"/>
                  <a:pt x="2983667" y="2409825"/>
                </a:cubicBezTo>
                <a:cubicBezTo>
                  <a:pt x="2568543" y="2389504"/>
                  <a:pt x="2560888" y="2421085"/>
                  <a:pt x="2413058" y="2409825"/>
                </a:cubicBezTo>
                <a:cubicBezTo>
                  <a:pt x="2265228" y="2398565"/>
                  <a:pt x="1989666" y="2437526"/>
                  <a:pt x="1842449" y="2409825"/>
                </a:cubicBezTo>
                <a:cubicBezTo>
                  <a:pt x="1695232" y="2382124"/>
                  <a:pt x="1601664" y="2401546"/>
                  <a:pt x="1505583" y="2409825"/>
                </a:cubicBezTo>
                <a:cubicBezTo>
                  <a:pt x="1409502" y="2418104"/>
                  <a:pt x="1202711" y="2418123"/>
                  <a:pt x="934974" y="2409825"/>
                </a:cubicBezTo>
                <a:cubicBezTo>
                  <a:pt x="667237" y="2401527"/>
                  <a:pt x="379090" y="2432235"/>
                  <a:pt x="0" y="2409825"/>
                </a:cubicBezTo>
                <a:cubicBezTo>
                  <a:pt x="26013" y="2224554"/>
                  <a:pt x="15950" y="2123388"/>
                  <a:pt x="0" y="1855565"/>
                </a:cubicBezTo>
                <a:cubicBezTo>
                  <a:pt x="-15950" y="1587742"/>
                  <a:pt x="17880" y="1499405"/>
                  <a:pt x="0" y="1325404"/>
                </a:cubicBezTo>
                <a:cubicBezTo>
                  <a:pt x="-17880" y="1151403"/>
                  <a:pt x="-13041" y="971923"/>
                  <a:pt x="0" y="698849"/>
                </a:cubicBezTo>
                <a:cubicBezTo>
                  <a:pt x="13041" y="425776"/>
                  <a:pt x="26703" y="245417"/>
                  <a:pt x="0" y="0"/>
                </a:cubicBez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9651040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2FC1B-34D2-48C3-25C2-66A7CA68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09345">
            <a:off x="2508359" y="692686"/>
            <a:ext cx="8629650" cy="1552575"/>
          </a:xfrm>
          <a:custGeom>
            <a:avLst/>
            <a:gdLst>
              <a:gd name="connsiteX0" fmla="*/ 0 w 8629650"/>
              <a:gd name="connsiteY0" fmla="*/ 0 h 1552575"/>
              <a:gd name="connsiteX1" fmla="*/ 663819 w 8629650"/>
              <a:gd name="connsiteY1" fmla="*/ 0 h 1552575"/>
              <a:gd name="connsiteX2" fmla="*/ 1068749 w 8629650"/>
              <a:gd name="connsiteY2" fmla="*/ 0 h 1552575"/>
              <a:gd name="connsiteX3" fmla="*/ 1905161 w 8629650"/>
              <a:gd name="connsiteY3" fmla="*/ 0 h 1552575"/>
              <a:gd name="connsiteX4" fmla="*/ 2568980 w 8629650"/>
              <a:gd name="connsiteY4" fmla="*/ 0 h 1552575"/>
              <a:gd name="connsiteX5" fmla="*/ 3405393 w 8629650"/>
              <a:gd name="connsiteY5" fmla="*/ 0 h 1552575"/>
              <a:gd name="connsiteX6" fmla="*/ 3896619 w 8629650"/>
              <a:gd name="connsiteY6" fmla="*/ 0 h 1552575"/>
              <a:gd name="connsiteX7" fmla="*/ 4387845 w 8629650"/>
              <a:gd name="connsiteY7" fmla="*/ 0 h 1552575"/>
              <a:gd name="connsiteX8" fmla="*/ 4965368 w 8629650"/>
              <a:gd name="connsiteY8" fmla="*/ 0 h 1552575"/>
              <a:gd name="connsiteX9" fmla="*/ 5629187 w 8629650"/>
              <a:gd name="connsiteY9" fmla="*/ 0 h 1552575"/>
              <a:gd name="connsiteX10" fmla="*/ 6120413 w 8629650"/>
              <a:gd name="connsiteY10" fmla="*/ 0 h 1552575"/>
              <a:gd name="connsiteX11" fmla="*/ 6611640 w 8629650"/>
              <a:gd name="connsiteY11" fmla="*/ 0 h 1552575"/>
              <a:gd name="connsiteX12" fmla="*/ 7016569 w 8629650"/>
              <a:gd name="connsiteY12" fmla="*/ 0 h 1552575"/>
              <a:gd name="connsiteX13" fmla="*/ 7594092 w 8629650"/>
              <a:gd name="connsiteY13" fmla="*/ 0 h 1552575"/>
              <a:gd name="connsiteX14" fmla="*/ 8629650 w 8629650"/>
              <a:gd name="connsiteY14" fmla="*/ 0 h 1552575"/>
              <a:gd name="connsiteX15" fmla="*/ 8629650 w 8629650"/>
              <a:gd name="connsiteY15" fmla="*/ 517525 h 1552575"/>
              <a:gd name="connsiteX16" fmla="*/ 8629650 w 8629650"/>
              <a:gd name="connsiteY16" fmla="*/ 1066102 h 1552575"/>
              <a:gd name="connsiteX17" fmla="*/ 8629650 w 8629650"/>
              <a:gd name="connsiteY17" fmla="*/ 1552575 h 1552575"/>
              <a:gd name="connsiteX18" fmla="*/ 7793238 w 8629650"/>
              <a:gd name="connsiteY18" fmla="*/ 1552575 h 1552575"/>
              <a:gd name="connsiteX19" fmla="*/ 6956826 w 8629650"/>
              <a:gd name="connsiteY19" fmla="*/ 1552575 h 1552575"/>
              <a:gd name="connsiteX20" fmla="*/ 6551896 w 8629650"/>
              <a:gd name="connsiteY20" fmla="*/ 1552575 h 1552575"/>
              <a:gd name="connsiteX21" fmla="*/ 5974373 w 8629650"/>
              <a:gd name="connsiteY21" fmla="*/ 1552575 h 1552575"/>
              <a:gd name="connsiteX22" fmla="*/ 5569443 w 8629650"/>
              <a:gd name="connsiteY22" fmla="*/ 1552575 h 1552575"/>
              <a:gd name="connsiteX23" fmla="*/ 4905624 w 8629650"/>
              <a:gd name="connsiteY23" fmla="*/ 1552575 h 1552575"/>
              <a:gd name="connsiteX24" fmla="*/ 4155508 w 8629650"/>
              <a:gd name="connsiteY24" fmla="*/ 1552575 h 1552575"/>
              <a:gd name="connsiteX25" fmla="*/ 3405393 w 8629650"/>
              <a:gd name="connsiteY25" fmla="*/ 1552575 h 1552575"/>
              <a:gd name="connsiteX26" fmla="*/ 2568980 w 8629650"/>
              <a:gd name="connsiteY26" fmla="*/ 1552575 h 1552575"/>
              <a:gd name="connsiteX27" fmla="*/ 2077754 w 8629650"/>
              <a:gd name="connsiteY27" fmla="*/ 1552575 h 1552575"/>
              <a:gd name="connsiteX28" fmla="*/ 1241342 w 8629650"/>
              <a:gd name="connsiteY28" fmla="*/ 1552575 h 1552575"/>
              <a:gd name="connsiteX29" fmla="*/ 577523 w 8629650"/>
              <a:gd name="connsiteY29" fmla="*/ 1552575 h 1552575"/>
              <a:gd name="connsiteX30" fmla="*/ 0 w 8629650"/>
              <a:gd name="connsiteY30" fmla="*/ 1552575 h 1552575"/>
              <a:gd name="connsiteX31" fmla="*/ 0 w 8629650"/>
              <a:gd name="connsiteY31" fmla="*/ 1035050 h 1552575"/>
              <a:gd name="connsiteX32" fmla="*/ 0 w 8629650"/>
              <a:gd name="connsiteY32" fmla="*/ 564102 h 1552575"/>
              <a:gd name="connsiteX33" fmla="*/ 0 w 8629650"/>
              <a:gd name="connsiteY3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629650" h="1552575" fill="none" extrusionOk="0">
                <a:moveTo>
                  <a:pt x="0" y="0"/>
                </a:moveTo>
                <a:cubicBezTo>
                  <a:pt x="155838" y="-11152"/>
                  <a:pt x="392896" y="-17070"/>
                  <a:pt x="663819" y="0"/>
                </a:cubicBezTo>
                <a:cubicBezTo>
                  <a:pt x="934742" y="17070"/>
                  <a:pt x="907283" y="-12349"/>
                  <a:pt x="1068749" y="0"/>
                </a:cubicBezTo>
                <a:cubicBezTo>
                  <a:pt x="1230215" y="12349"/>
                  <a:pt x="1678566" y="6143"/>
                  <a:pt x="1905161" y="0"/>
                </a:cubicBezTo>
                <a:cubicBezTo>
                  <a:pt x="2131756" y="-6143"/>
                  <a:pt x="2381641" y="8065"/>
                  <a:pt x="2568980" y="0"/>
                </a:cubicBezTo>
                <a:cubicBezTo>
                  <a:pt x="2756319" y="-8065"/>
                  <a:pt x="3019322" y="-37432"/>
                  <a:pt x="3405393" y="0"/>
                </a:cubicBezTo>
                <a:cubicBezTo>
                  <a:pt x="3791464" y="37432"/>
                  <a:pt x="3784765" y="11845"/>
                  <a:pt x="3896619" y="0"/>
                </a:cubicBezTo>
                <a:cubicBezTo>
                  <a:pt x="4008473" y="-11845"/>
                  <a:pt x="4161306" y="-18158"/>
                  <a:pt x="4387845" y="0"/>
                </a:cubicBezTo>
                <a:cubicBezTo>
                  <a:pt x="4614384" y="18158"/>
                  <a:pt x="4728857" y="28472"/>
                  <a:pt x="4965368" y="0"/>
                </a:cubicBezTo>
                <a:cubicBezTo>
                  <a:pt x="5201879" y="-28472"/>
                  <a:pt x="5386416" y="7504"/>
                  <a:pt x="5629187" y="0"/>
                </a:cubicBezTo>
                <a:cubicBezTo>
                  <a:pt x="5871958" y="-7504"/>
                  <a:pt x="5928977" y="12760"/>
                  <a:pt x="6120413" y="0"/>
                </a:cubicBezTo>
                <a:cubicBezTo>
                  <a:pt x="6311849" y="-12760"/>
                  <a:pt x="6374791" y="20806"/>
                  <a:pt x="6611640" y="0"/>
                </a:cubicBezTo>
                <a:cubicBezTo>
                  <a:pt x="6848489" y="-20806"/>
                  <a:pt x="6864214" y="-11898"/>
                  <a:pt x="7016569" y="0"/>
                </a:cubicBezTo>
                <a:cubicBezTo>
                  <a:pt x="7168924" y="11898"/>
                  <a:pt x="7472492" y="-7273"/>
                  <a:pt x="7594092" y="0"/>
                </a:cubicBezTo>
                <a:cubicBezTo>
                  <a:pt x="7715692" y="7273"/>
                  <a:pt x="8288719" y="-28"/>
                  <a:pt x="8629650" y="0"/>
                </a:cubicBezTo>
                <a:cubicBezTo>
                  <a:pt x="8621982" y="125419"/>
                  <a:pt x="8612449" y="264038"/>
                  <a:pt x="8629650" y="517525"/>
                </a:cubicBezTo>
                <a:cubicBezTo>
                  <a:pt x="8646851" y="771013"/>
                  <a:pt x="8631804" y="924055"/>
                  <a:pt x="8629650" y="1066102"/>
                </a:cubicBezTo>
                <a:cubicBezTo>
                  <a:pt x="8627496" y="1208149"/>
                  <a:pt x="8626200" y="1332229"/>
                  <a:pt x="8629650" y="1552575"/>
                </a:cubicBezTo>
                <a:cubicBezTo>
                  <a:pt x="8400280" y="1550820"/>
                  <a:pt x="7969748" y="1585833"/>
                  <a:pt x="7793238" y="1552575"/>
                </a:cubicBezTo>
                <a:cubicBezTo>
                  <a:pt x="7616728" y="1519317"/>
                  <a:pt x="7221974" y="1591649"/>
                  <a:pt x="6956826" y="1552575"/>
                </a:cubicBezTo>
                <a:cubicBezTo>
                  <a:pt x="6691678" y="1513501"/>
                  <a:pt x="6645933" y="1561523"/>
                  <a:pt x="6551896" y="1552575"/>
                </a:cubicBezTo>
                <a:cubicBezTo>
                  <a:pt x="6457859" y="1543628"/>
                  <a:pt x="6213685" y="1533221"/>
                  <a:pt x="5974373" y="1552575"/>
                </a:cubicBezTo>
                <a:cubicBezTo>
                  <a:pt x="5735061" y="1571929"/>
                  <a:pt x="5651099" y="1553638"/>
                  <a:pt x="5569443" y="1552575"/>
                </a:cubicBezTo>
                <a:cubicBezTo>
                  <a:pt x="5487787" y="1551513"/>
                  <a:pt x="5113775" y="1545867"/>
                  <a:pt x="4905624" y="1552575"/>
                </a:cubicBezTo>
                <a:cubicBezTo>
                  <a:pt x="4697473" y="1559283"/>
                  <a:pt x="4518060" y="1526612"/>
                  <a:pt x="4155508" y="1552575"/>
                </a:cubicBezTo>
                <a:cubicBezTo>
                  <a:pt x="3792956" y="1578538"/>
                  <a:pt x="3566507" y="1515772"/>
                  <a:pt x="3405393" y="1552575"/>
                </a:cubicBezTo>
                <a:cubicBezTo>
                  <a:pt x="3244280" y="1589378"/>
                  <a:pt x="2821329" y="1510862"/>
                  <a:pt x="2568980" y="1552575"/>
                </a:cubicBezTo>
                <a:cubicBezTo>
                  <a:pt x="2316631" y="1594288"/>
                  <a:pt x="2247646" y="1539286"/>
                  <a:pt x="2077754" y="1552575"/>
                </a:cubicBezTo>
                <a:cubicBezTo>
                  <a:pt x="1907862" y="1565864"/>
                  <a:pt x="1507082" y="1521372"/>
                  <a:pt x="1241342" y="1552575"/>
                </a:cubicBezTo>
                <a:cubicBezTo>
                  <a:pt x="975602" y="1583778"/>
                  <a:pt x="880451" y="1524242"/>
                  <a:pt x="577523" y="1552575"/>
                </a:cubicBezTo>
                <a:cubicBezTo>
                  <a:pt x="274595" y="1580908"/>
                  <a:pt x="259482" y="1526309"/>
                  <a:pt x="0" y="1552575"/>
                </a:cubicBezTo>
                <a:cubicBezTo>
                  <a:pt x="-22077" y="1339680"/>
                  <a:pt x="3608" y="1198667"/>
                  <a:pt x="0" y="1035050"/>
                </a:cubicBezTo>
                <a:cubicBezTo>
                  <a:pt x="-3608" y="871433"/>
                  <a:pt x="7350" y="752625"/>
                  <a:pt x="0" y="564102"/>
                </a:cubicBezTo>
                <a:cubicBezTo>
                  <a:pt x="-7350" y="375579"/>
                  <a:pt x="1863" y="113407"/>
                  <a:pt x="0" y="0"/>
                </a:cubicBezTo>
                <a:close/>
              </a:path>
              <a:path w="8629650" h="1552575" stroke="0" extrusionOk="0">
                <a:moveTo>
                  <a:pt x="0" y="0"/>
                </a:moveTo>
                <a:cubicBezTo>
                  <a:pt x="156664" y="7017"/>
                  <a:pt x="341016" y="-13323"/>
                  <a:pt x="491226" y="0"/>
                </a:cubicBezTo>
                <a:cubicBezTo>
                  <a:pt x="641436" y="13323"/>
                  <a:pt x="759485" y="5480"/>
                  <a:pt x="982452" y="0"/>
                </a:cubicBezTo>
                <a:cubicBezTo>
                  <a:pt x="1205419" y="-5480"/>
                  <a:pt x="1253522" y="-12451"/>
                  <a:pt x="1473679" y="0"/>
                </a:cubicBezTo>
                <a:cubicBezTo>
                  <a:pt x="1693836" y="12451"/>
                  <a:pt x="1737966" y="9639"/>
                  <a:pt x="1964905" y="0"/>
                </a:cubicBezTo>
                <a:cubicBezTo>
                  <a:pt x="2191844" y="-9639"/>
                  <a:pt x="2397203" y="-2864"/>
                  <a:pt x="2801317" y="0"/>
                </a:cubicBezTo>
                <a:cubicBezTo>
                  <a:pt x="3205431" y="2864"/>
                  <a:pt x="3455494" y="23013"/>
                  <a:pt x="3637729" y="0"/>
                </a:cubicBezTo>
                <a:cubicBezTo>
                  <a:pt x="3819964" y="-23013"/>
                  <a:pt x="4110504" y="2452"/>
                  <a:pt x="4301549" y="0"/>
                </a:cubicBezTo>
                <a:cubicBezTo>
                  <a:pt x="4492594" y="-2452"/>
                  <a:pt x="4539252" y="-15037"/>
                  <a:pt x="4706478" y="0"/>
                </a:cubicBezTo>
                <a:cubicBezTo>
                  <a:pt x="4873704" y="15037"/>
                  <a:pt x="5065557" y="2033"/>
                  <a:pt x="5370298" y="0"/>
                </a:cubicBezTo>
                <a:cubicBezTo>
                  <a:pt x="5675039" y="-2033"/>
                  <a:pt x="5798412" y="953"/>
                  <a:pt x="5947820" y="0"/>
                </a:cubicBezTo>
                <a:cubicBezTo>
                  <a:pt x="6097228" y="-953"/>
                  <a:pt x="6175972" y="-13760"/>
                  <a:pt x="6352750" y="0"/>
                </a:cubicBezTo>
                <a:cubicBezTo>
                  <a:pt x="6529528" y="13760"/>
                  <a:pt x="6652162" y="22830"/>
                  <a:pt x="6930273" y="0"/>
                </a:cubicBezTo>
                <a:cubicBezTo>
                  <a:pt x="7208384" y="-22830"/>
                  <a:pt x="7341897" y="3548"/>
                  <a:pt x="7594092" y="0"/>
                </a:cubicBezTo>
                <a:cubicBezTo>
                  <a:pt x="7846287" y="-3548"/>
                  <a:pt x="8223552" y="-34942"/>
                  <a:pt x="8629650" y="0"/>
                </a:cubicBezTo>
                <a:cubicBezTo>
                  <a:pt x="8647463" y="228206"/>
                  <a:pt x="8625387" y="361595"/>
                  <a:pt x="8629650" y="470948"/>
                </a:cubicBezTo>
                <a:cubicBezTo>
                  <a:pt x="8633913" y="580301"/>
                  <a:pt x="8610579" y="767847"/>
                  <a:pt x="8629650" y="988473"/>
                </a:cubicBezTo>
                <a:cubicBezTo>
                  <a:pt x="8648721" y="1209100"/>
                  <a:pt x="8646094" y="1382718"/>
                  <a:pt x="8629650" y="1552575"/>
                </a:cubicBezTo>
                <a:cubicBezTo>
                  <a:pt x="8339471" y="1524148"/>
                  <a:pt x="8055341" y="1513525"/>
                  <a:pt x="7793238" y="1552575"/>
                </a:cubicBezTo>
                <a:cubicBezTo>
                  <a:pt x="7531135" y="1591625"/>
                  <a:pt x="7415537" y="1578733"/>
                  <a:pt x="7215715" y="1552575"/>
                </a:cubicBezTo>
                <a:cubicBezTo>
                  <a:pt x="7015893" y="1526417"/>
                  <a:pt x="6667510" y="1550518"/>
                  <a:pt x="6379303" y="1552575"/>
                </a:cubicBezTo>
                <a:cubicBezTo>
                  <a:pt x="6091096" y="1554632"/>
                  <a:pt x="5977540" y="1529349"/>
                  <a:pt x="5801780" y="1552575"/>
                </a:cubicBezTo>
                <a:cubicBezTo>
                  <a:pt x="5626020" y="1575801"/>
                  <a:pt x="5338325" y="1554866"/>
                  <a:pt x="5137961" y="1552575"/>
                </a:cubicBezTo>
                <a:cubicBezTo>
                  <a:pt x="4937597" y="1550284"/>
                  <a:pt x="4837081" y="1565633"/>
                  <a:pt x="4733031" y="1552575"/>
                </a:cubicBezTo>
                <a:cubicBezTo>
                  <a:pt x="4628981" y="1539518"/>
                  <a:pt x="4367198" y="1532906"/>
                  <a:pt x="4155508" y="1552575"/>
                </a:cubicBezTo>
                <a:cubicBezTo>
                  <a:pt x="3943818" y="1572244"/>
                  <a:pt x="3812568" y="1537088"/>
                  <a:pt x="3491689" y="1552575"/>
                </a:cubicBezTo>
                <a:cubicBezTo>
                  <a:pt x="3170810" y="1568062"/>
                  <a:pt x="2863961" y="1575632"/>
                  <a:pt x="2655277" y="1552575"/>
                </a:cubicBezTo>
                <a:cubicBezTo>
                  <a:pt x="2446593" y="1529518"/>
                  <a:pt x="2339010" y="1567627"/>
                  <a:pt x="2250347" y="1552575"/>
                </a:cubicBezTo>
                <a:cubicBezTo>
                  <a:pt x="2161684" y="1537524"/>
                  <a:pt x="1634017" y="1575613"/>
                  <a:pt x="1413935" y="1552575"/>
                </a:cubicBezTo>
                <a:cubicBezTo>
                  <a:pt x="1193853" y="1529537"/>
                  <a:pt x="1119218" y="1566786"/>
                  <a:pt x="1009005" y="1552575"/>
                </a:cubicBezTo>
                <a:cubicBezTo>
                  <a:pt x="898792" y="1538365"/>
                  <a:pt x="754253" y="1570870"/>
                  <a:pt x="604075" y="1552575"/>
                </a:cubicBezTo>
                <a:cubicBezTo>
                  <a:pt x="453897" y="1534281"/>
                  <a:pt x="170248" y="1578850"/>
                  <a:pt x="0" y="1552575"/>
                </a:cubicBezTo>
                <a:cubicBezTo>
                  <a:pt x="-19581" y="1370375"/>
                  <a:pt x="-15008" y="1222546"/>
                  <a:pt x="0" y="1081627"/>
                </a:cubicBezTo>
                <a:cubicBezTo>
                  <a:pt x="15008" y="940708"/>
                  <a:pt x="10002" y="802269"/>
                  <a:pt x="0" y="533051"/>
                </a:cubicBezTo>
                <a:cubicBezTo>
                  <a:pt x="-10002" y="263833"/>
                  <a:pt x="11579" y="138658"/>
                  <a:pt x="0" y="0"/>
                </a:cubicBez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8678387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9B299-47FC-BC46-1D3D-2A1864775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5577" y="2370802"/>
            <a:ext cx="9172575" cy="1314450"/>
          </a:xfrm>
          <a:custGeom>
            <a:avLst/>
            <a:gdLst>
              <a:gd name="connsiteX0" fmla="*/ 0 w 9172575"/>
              <a:gd name="connsiteY0" fmla="*/ 0 h 1314450"/>
              <a:gd name="connsiteX1" fmla="*/ 563458 w 9172575"/>
              <a:gd name="connsiteY1" fmla="*/ 0 h 1314450"/>
              <a:gd name="connsiteX2" fmla="*/ 943465 w 9172575"/>
              <a:gd name="connsiteY2" fmla="*/ 0 h 1314450"/>
              <a:gd name="connsiteX3" fmla="*/ 1323472 w 9172575"/>
              <a:gd name="connsiteY3" fmla="*/ 0 h 1314450"/>
              <a:gd name="connsiteX4" fmla="*/ 1795204 w 9172575"/>
              <a:gd name="connsiteY4" fmla="*/ 0 h 1314450"/>
              <a:gd name="connsiteX5" fmla="*/ 2358662 w 9172575"/>
              <a:gd name="connsiteY5" fmla="*/ 0 h 1314450"/>
              <a:gd name="connsiteX6" fmla="*/ 3013846 w 9172575"/>
              <a:gd name="connsiteY6" fmla="*/ 0 h 1314450"/>
              <a:gd name="connsiteX7" fmla="*/ 3577304 w 9172575"/>
              <a:gd name="connsiteY7" fmla="*/ 0 h 1314450"/>
              <a:gd name="connsiteX8" fmla="*/ 4415940 w 9172575"/>
              <a:gd name="connsiteY8" fmla="*/ 0 h 1314450"/>
              <a:gd name="connsiteX9" fmla="*/ 4887672 w 9172575"/>
              <a:gd name="connsiteY9" fmla="*/ 0 h 1314450"/>
              <a:gd name="connsiteX10" fmla="*/ 5359405 w 9172575"/>
              <a:gd name="connsiteY10" fmla="*/ 0 h 1314450"/>
              <a:gd name="connsiteX11" fmla="*/ 6198040 w 9172575"/>
              <a:gd name="connsiteY11" fmla="*/ 0 h 1314450"/>
              <a:gd name="connsiteX12" fmla="*/ 6578047 w 9172575"/>
              <a:gd name="connsiteY12" fmla="*/ 0 h 1314450"/>
              <a:gd name="connsiteX13" fmla="*/ 7233231 w 9172575"/>
              <a:gd name="connsiteY13" fmla="*/ 0 h 1314450"/>
              <a:gd name="connsiteX14" fmla="*/ 7888414 w 9172575"/>
              <a:gd name="connsiteY14" fmla="*/ 0 h 1314450"/>
              <a:gd name="connsiteX15" fmla="*/ 8360147 w 9172575"/>
              <a:gd name="connsiteY15" fmla="*/ 0 h 1314450"/>
              <a:gd name="connsiteX16" fmla="*/ 9172575 w 9172575"/>
              <a:gd name="connsiteY16" fmla="*/ 0 h 1314450"/>
              <a:gd name="connsiteX17" fmla="*/ 9172575 w 9172575"/>
              <a:gd name="connsiteY17" fmla="*/ 683514 h 1314450"/>
              <a:gd name="connsiteX18" fmla="*/ 9172575 w 9172575"/>
              <a:gd name="connsiteY18" fmla="*/ 1314450 h 1314450"/>
              <a:gd name="connsiteX19" fmla="*/ 8700843 w 9172575"/>
              <a:gd name="connsiteY19" fmla="*/ 1314450 h 1314450"/>
              <a:gd name="connsiteX20" fmla="*/ 7862207 w 9172575"/>
              <a:gd name="connsiteY20" fmla="*/ 1314450 h 1314450"/>
              <a:gd name="connsiteX21" fmla="*/ 7115297 w 9172575"/>
              <a:gd name="connsiteY21" fmla="*/ 1314450 h 1314450"/>
              <a:gd name="connsiteX22" fmla="*/ 6643565 w 9172575"/>
              <a:gd name="connsiteY22" fmla="*/ 1314450 h 1314450"/>
              <a:gd name="connsiteX23" fmla="*/ 6080107 w 9172575"/>
              <a:gd name="connsiteY23" fmla="*/ 1314450 h 1314450"/>
              <a:gd name="connsiteX24" fmla="*/ 5700100 w 9172575"/>
              <a:gd name="connsiteY24" fmla="*/ 1314450 h 1314450"/>
              <a:gd name="connsiteX25" fmla="*/ 5044916 w 9172575"/>
              <a:gd name="connsiteY25" fmla="*/ 1314450 h 1314450"/>
              <a:gd name="connsiteX26" fmla="*/ 4389732 w 9172575"/>
              <a:gd name="connsiteY26" fmla="*/ 1314450 h 1314450"/>
              <a:gd name="connsiteX27" fmla="*/ 3642823 w 9172575"/>
              <a:gd name="connsiteY27" fmla="*/ 1314450 h 1314450"/>
              <a:gd name="connsiteX28" fmla="*/ 3171090 w 9172575"/>
              <a:gd name="connsiteY28" fmla="*/ 1314450 h 1314450"/>
              <a:gd name="connsiteX29" fmla="*/ 2699358 w 9172575"/>
              <a:gd name="connsiteY29" fmla="*/ 1314450 h 1314450"/>
              <a:gd name="connsiteX30" fmla="*/ 2227625 w 9172575"/>
              <a:gd name="connsiteY30" fmla="*/ 1314450 h 1314450"/>
              <a:gd name="connsiteX31" fmla="*/ 1755893 w 9172575"/>
              <a:gd name="connsiteY31" fmla="*/ 1314450 h 1314450"/>
              <a:gd name="connsiteX32" fmla="*/ 1375886 w 9172575"/>
              <a:gd name="connsiteY32" fmla="*/ 1314450 h 1314450"/>
              <a:gd name="connsiteX33" fmla="*/ 0 w 9172575"/>
              <a:gd name="connsiteY33" fmla="*/ 1314450 h 1314450"/>
              <a:gd name="connsiteX34" fmla="*/ 0 w 9172575"/>
              <a:gd name="connsiteY34" fmla="*/ 696659 h 1314450"/>
              <a:gd name="connsiteX35" fmla="*/ 0 w 9172575"/>
              <a:gd name="connsiteY35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172575" h="1314450" fill="none" extrusionOk="0">
                <a:moveTo>
                  <a:pt x="0" y="0"/>
                </a:moveTo>
                <a:cubicBezTo>
                  <a:pt x="141304" y="-16437"/>
                  <a:pt x="329383" y="-16451"/>
                  <a:pt x="563458" y="0"/>
                </a:cubicBezTo>
                <a:cubicBezTo>
                  <a:pt x="797533" y="16451"/>
                  <a:pt x="803793" y="7376"/>
                  <a:pt x="943465" y="0"/>
                </a:cubicBezTo>
                <a:cubicBezTo>
                  <a:pt x="1083137" y="-7376"/>
                  <a:pt x="1154416" y="8888"/>
                  <a:pt x="1323472" y="0"/>
                </a:cubicBezTo>
                <a:cubicBezTo>
                  <a:pt x="1492528" y="-8888"/>
                  <a:pt x="1623500" y="1805"/>
                  <a:pt x="1795204" y="0"/>
                </a:cubicBezTo>
                <a:cubicBezTo>
                  <a:pt x="1966908" y="-1805"/>
                  <a:pt x="2240674" y="-20770"/>
                  <a:pt x="2358662" y="0"/>
                </a:cubicBezTo>
                <a:cubicBezTo>
                  <a:pt x="2476650" y="20770"/>
                  <a:pt x="2792966" y="25026"/>
                  <a:pt x="3013846" y="0"/>
                </a:cubicBezTo>
                <a:cubicBezTo>
                  <a:pt x="3234726" y="-25026"/>
                  <a:pt x="3298048" y="-7280"/>
                  <a:pt x="3577304" y="0"/>
                </a:cubicBezTo>
                <a:cubicBezTo>
                  <a:pt x="3856560" y="7280"/>
                  <a:pt x="4040770" y="-5509"/>
                  <a:pt x="4415940" y="0"/>
                </a:cubicBezTo>
                <a:cubicBezTo>
                  <a:pt x="4791110" y="5509"/>
                  <a:pt x="4691598" y="-22263"/>
                  <a:pt x="4887672" y="0"/>
                </a:cubicBezTo>
                <a:cubicBezTo>
                  <a:pt x="5083746" y="22263"/>
                  <a:pt x="5179427" y="-608"/>
                  <a:pt x="5359405" y="0"/>
                </a:cubicBezTo>
                <a:cubicBezTo>
                  <a:pt x="5539383" y="608"/>
                  <a:pt x="5813237" y="10588"/>
                  <a:pt x="6198040" y="0"/>
                </a:cubicBezTo>
                <a:cubicBezTo>
                  <a:pt x="6582843" y="-10588"/>
                  <a:pt x="6455433" y="-7851"/>
                  <a:pt x="6578047" y="0"/>
                </a:cubicBezTo>
                <a:cubicBezTo>
                  <a:pt x="6700661" y="7851"/>
                  <a:pt x="6978792" y="24390"/>
                  <a:pt x="7233231" y="0"/>
                </a:cubicBezTo>
                <a:cubicBezTo>
                  <a:pt x="7487670" y="-24390"/>
                  <a:pt x="7744027" y="26365"/>
                  <a:pt x="7888414" y="0"/>
                </a:cubicBezTo>
                <a:cubicBezTo>
                  <a:pt x="8032801" y="-26365"/>
                  <a:pt x="8187876" y="-8527"/>
                  <a:pt x="8360147" y="0"/>
                </a:cubicBezTo>
                <a:cubicBezTo>
                  <a:pt x="8532418" y="8527"/>
                  <a:pt x="8853200" y="12699"/>
                  <a:pt x="9172575" y="0"/>
                </a:cubicBezTo>
                <a:cubicBezTo>
                  <a:pt x="9167101" y="179652"/>
                  <a:pt x="9164861" y="530914"/>
                  <a:pt x="9172575" y="683514"/>
                </a:cubicBezTo>
                <a:cubicBezTo>
                  <a:pt x="9180289" y="836114"/>
                  <a:pt x="9190305" y="1045140"/>
                  <a:pt x="9172575" y="1314450"/>
                </a:cubicBezTo>
                <a:cubicBezTo>
                  <a:pt x="9063780" y="1331519"/>
                  <a:pt x="8886153" y="1297245"/>
                  <a:pt x="8700843" y="1314450"/>
                </a:cubicBezTo>
                <a:cubicBezTo>
                  <a:pt x="8515533" y="1331655"/>
                  <a:pt x="8261239" y="1343083"/>
                  <a:pt x="7862207" y="1314450"/>
                </a:cubicBezTo>
                <a:cubicBezTo>
                  <a:pt x="7463175" y="1285817"/>
                  <a:pt x="7403004" y="1306424"/>
                  <a:pt x="7115297" y="1314450"/>
                </a:cubicBezTo>
                <a:cubicBezTo>
                  <a:pt x="6827590" y="1322477"/>
                  <a:pt x="6753530" y="1309802"/>
                  <a:pt x="6643565" y="1314450"/>
                </a:cubicBezTo>
                <a:cubicBezTo>
                  <a:pt x="6533600" y="1319098"/>
                  <a:pt x="6354733" y="1308924"/>
                  <a:pt x="6080107" y="1314450"/>
                </a:cubicBezTo>
                <a:cubicBezTo>
                  <a:pt x="5805481" y="1319976"/>
                  <a:pt x="5804757" y="1297700"/>
                  <a:pt x="5700100" y="1314450"/>
                </a:cubicBezTo>
                <a:cubicBezTo>
                  <a:pt x="5595443" y="1331200"/>
                  <a:pt x="5232324" y="1316839"/>
                  <a:pt x="5044916" y="1314450"/>
                </a:cubicBezTo>
                <a:cubicBezTo>
                  <a:pt x="4857508" y="1312061"/>
                  <a:pt x="4549457" y="1315919"/>
                  <a:pt x="4389732" y="1314450"/>
                </a:cubicBezTo>
                <a:cubicBezTo>
                  <a:pt x="4230007" y="1312981"/>
                  <a:pt x="3982114" y="1325628"/>
                  <a:pt x="3642823" y="1314450"/>
                </a:cubicBezTo>
                <a:cubicBezTo>
                  <a:pt x="3303532" y="1303272"/>
                  <a:pt x="3279333" y="1295700"/>
                  <a:pt x="3171090" y="1314450"/>
                </a:cubicBezTo>
                <a:cubicBezTo>
                  <a:pt x="3062847" y="1333200"/>
                  <a:pt x="2821226" y="1334345"/>
                  <a:pt x="2699358" y="1314450"/>
                </a:cubicBezTo>
                <a:cubicBezTo>
                  <a:pt x="2577490" y="1294555"/>
                  <a:pt x="2374107" y="1313201"/>
                  <a:pt x="2227625" y="1314450"/>
                </a:cubicBezTo>
                <a:cubicBezTo>
                  <a:pt x="2081143" y="1315699"/>
                  <a:pt x="1981215" y="1331381"/>
                  <a:pt x="1755893" y="1314450"/>
                </a:cubicBezTo>
                <a:cubicBezTo>
                  <a:pt x="1530571" y="1297519"/>
                  <a:pt x="1560654" y="1325942"/>
                  <a:pt x="1375886" y="1314450"/>
                </a:cubicBezTo>
                <a:cubicBezTo>
                  <a:pt x="1191118" y="1302958"/>
                  <a:pt x="620064" y="1336174"/>
                  <a:pt x="0" y="1314450"/>
                </a:cubicBezTo>
                <a:cubicBezTo>
                  <a:pt x="650" y="1011097"/>
                  <a:pt x="7121" y="957874"/>
                  <a:pt x="0" y="696659"/>
                </a:cubicBezTo>
                <a:cubicBezTo>
                  <a:pt x="-7121" y="435444"/>
                  <a:pt x="14842" y="316043"/>
                  <a:pt x="0" y="0"/>
                </a:cubicBezTo>
                <a:close/>
              </a:path>
              <a:path w="9172575" h="1314450" stroke="0" extrusionOk="0">
                <a:moveTo>
                  <a:pt x="0" y="0"/>
                </a:moveTo>
                <a:cubicBezTo>
                  <a:pt x="402523" y="-37409"/>
                  <a:pt x="622295" y="15243"/>
                  <a:pt x="838635" y="0"/>
                </a:cubicBezTo>
                <a:cubicBezTo>
                  <a:pt x="1054976" y="-15243"/>
                  <a:pt x="1138906" y="1789"/>
                  <a:pt x="1218642" y="0"/>
                </a:cubicBezTo>
                <a:cubicBezTo>
                  <a:pt x="1298378" y="-1789"/>
                  <a:pt x="1526884" y="19069"/>
                  <a:pt x="1690375" y="0"/>
                </a:cubicBezTo>
                <a:cubicBezTo>
                  <a:pt x="1853866" y="-19069"/>
                  <a:pt x="2196727" y="-13803"/>
                  <a:pt x="2437284" y="0"/>
                </a:cubicBezTo>
                <a:cubicBezTo>
                  <a:pt x="2677841" y="13803"/>
                  <a:pt x="2923967" y="29882"/>
                  <a:pt x="3275920" y="0"/>
                </a:cubicBezTo>
                <a:cubicBezTo>
                  <a:pt x="3627873" y="-29882"/>
                  <a:pt x="3734684" y="-16622"/>
                  <a:pt x="4022829" y="0"/>
                </a:cubicBezTo>
                <a:cubicBezTo>
                  <a:pt x="4310974" y="16622"/>
                  <a:pt x="4449811" y="27179"/>
                  <a:pt x="4861465" y="0"/>
                </a:cubicBezTo>
                <a:cubicBezTo>
                  <a:pt x="5273119" y="-27179"/>
                  <a:pt x="5279190" y="-27821"/>
                  <a:pt x="5516649" y="0"/>
                </a:cubicBezTo>
                <a:cubicBezTo>
                  <a:pt x="5754108" y="27821"/>
                  <a:pt x="6034865" y="-28092"/>
                  <a:pt x="6263558" y="0"/>
                </a:cubicBezTo>
                <a:cubicBezTo>
                  <a:pt x="6492251" y="28092"/>
                  <a:pt x="6644048" y="-2372"/>
                  <a:pt x="7010468" y="0"/>
                </a:cubicBezTo>
                <a:cubicBezTo>
                  <a:pt x="7376888" y="2372"/>
                  <a:pt x="7289247" y="-7926"/>
                  <a:pt x="7390475" y="0"/>
                </a:cubicBezTo>
                <a:cubicBezTo>
                  <a:pt x="7491703" y="7926"/>
                  <a:pt x="7603513" y="16112"/>
                  <a:pt x="7770481" y="0"/>
                </a:cubicBezTo>
                <a:cubicBezTo>
                  <a:pt x="7937449" y="-16112"/>
                  <a:pt x="8020568" y="18038"/>
                  <a:pt x="8242214" y="0"/>
                </a:cubicBezTo>
                <a:cubicBezTo>
                  <a:pt x="8463860" y="-18038"/>
                  <a:pt x="8775958" y="-37634"/>
                  <a:pt x="9172575" y="0"/>
                </a:cubicBezTo>
                <a:cubicBezTo>
                  <a:pt x="9189387" y="146762"/>
                  <a:pt x="9160554" y="309210"/>
                  <a:pt x="9172575" y="617792"/>
                </a:cubicBezTo>
                <a:cubicBezTo>
                  <a:pt x="9184596" y="926374"/>
                  <a:pt x="9199304" y="1135063"/>
                  <a:pt x="9172575" y="1314450"/>
                </a:cubicBezTo>
                <a:cubicBezTo>
                  <a:pt x="9068786" y="1322888"/>
                  <a:pt x="8920922" y="1318576"/>
                  <a:pt x="8792568" y="1314450"/>
                </a:cubicBezTo>
                <a:cubicBezTo>
                  <a:pt x="8664214" y="1310324"/>
                  <a:pt x="8231147" y="1287928"/>
                  <a:pt x="7953933" y="1314450"/>
                </a:cubicBezTo>
                <a:cubicBezTo>
                  <a:pt x="7676719" y="1340972"/>
                  <a:pt x="7283651" y="1350187"/>
                  <a:pt x="7115297" y="1314450"/>
                </a:cubicBezTo>
                <a:cubicBezTo>
                  <a:pt x="6946943" y="1278713"/>
                  <a:pt x="6814300" y="1297667"/>
                  <a:pt x="6551839" y="1314450"/>
                </a:cubicBezTo>
                <a:cubicBezTo>
                  <a:pt x="6289378" y="1331233"/>
                  <a:pt x="6177125" y="1325380"/>
                  <a:pt x="6080107" y="1314450"/>
                </a:cubicBezTo>
                <a:cubicBezTo>
                  <a:pt x="5983089" y="1303520"/>
                  <a:pt x="5720491" y="1308911"/>
                  <a:pt x="5424923" y="1314450"/>
                </a:cubicBezTo>
                <a:cubicBezTo>
                  <a:pt x="5129355" y="1319989"/>
                  <a:pt x="5076781" y="1304885"/>
                  <a:pt x="4953191" y="1314450"/>
                </a:cubicBezTo>
                <a:cubicBezTo>
                  <a:pt x="4829601" y="1324015"/>
                  <a:pt x="4609447" y="1299710"/>
                  <a:pt x="4481458" y="1314450"/>
                </a:cubicBezTo>
                <a:cubicBezTo>
                  <a:pt x="4353469" y="1329190"/>
                  <a:pt x="4151631" y="1322941"/>
                  <a:pt x="4009726" y="1314450"/>
                </a:cubicBezTo>
                <a:cubicBezTo>
                  <a:pt x="3867821" y="1305959"/>
                  <a:pt x="3751555" y="1305794"/>
                  <a:pt x="3537993" y="1314450"/>
                </a:cubicBezTo>
                <a:cubicBezTo>
                  <a:pt x="3324431" y="1323106"/>
                  <a:pt x="3150686" y="1288845"/>
                  <a:pt x="2882809" y="1314450"/>
                </a:cubicBezTo>
                <a:cubicBezTo>
                  <a:pt x="2614932" y="1340055"/>
                  <a:pt x="2465629" y="1331347"/>
                  <a:pt x="2319351" y="1314450"/>
                </a:cubicBezTo>
                <a:cubicBezTo>
                  <a:pt x="2173073" y="1297553"/>
                  <a:pt x="1895872" y="1275109"/>
                  <a:pt x="1480716" y="1314450"/>
                </a:cubicBezTo>
                <a:cubicBezTo>
                  <a:pt x="1065561" y="1353791"/>
                  <a:pt x="1215072" y="1298200"/>
                  <a:pt x="1100709" y="1314450"/>
                </a:cubicBezTo>
                <a:cubicBezTo>
                  <a:pt x="986346" y="1330700"/>
                  <a:pt x="526510" y="1308460"/>
                  <a:pt x="0" y="1314450"/>
                </a:cubicBezTo>
                <a:cubicBezTo>
                  <a:pt x="24723" y="1006389"/>
                  <a:pt x="2757" y="959509"/>
                  <a:pt x="0" y="644081"/>
                </a:cubicBezTo>
                <a:cubicBezTo>
                  <a:pt x="-2757" y="328653"/>
                  <a:pt x="5169" y="274847"/>
                  <a:pt x="0" y="0"/>
                </a:cubicBez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0565514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C5321-C2B9-0D99-4471-302855DD9BD0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@RowenaCHill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C99FB-C96D-07B0-ECE0-C359AD0ACC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7C0E8A5-5D41-91DB-DA81-49AEE6643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93" y="4145667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0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3C49A-BC8D-415C-999D-D4C262BFE5F6}"/>
              </a:ext>
            </a:extLst>
          </p:cNvPr>
          <p:cNvSpPr txBox="1"/>
          <p:nvPr/>
        </p:nvSpPr>
        <p:spPr>
          <a:xfrm>
            <a:off x="3708400" y="3105834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Arial" panose="020B0604020202020204" pitchFamily="34" charset="0"/>
              </a:rPr>
              <a:t>What are fungi?</a:t>
            </a:r>
            <a:endParaRPr lang="en-GB" sz="3600" b="1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EBDDD-91FA-8294-B983-91D03D6DBB7C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02EA4-C39C-BC78-F1FA-DD8702EBD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4EC6D-6D75-9081-E556-AB4316FFB3C7}"/>
              </a:ext>
            </a:extLst>
          </p:cNvPr>
          <p:cNvSpPr txBox="1"/>
          <p:nvPr/>
        </p:nvSpPr>
        <p:spPr>
          <a:xfrm>
            <a:off x="705803" y="1070101"/>
            <a:ext cx="65268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are </a:t>
            </a:r>
            <a:r>
              <a:rPr lang="en-US" sz="2800" dirty="0" err="1"/>
              <a:t>hyperdiverse</a:t>
            </a:r>
            <a:r>
              <a:rPr lang="en-US" sz="2800" dirty="0"/>
              <a:t>, weird and cool</a:t>
            </a:r>
          </a:p>
          <a:p>
            <a:endParaRPr lang="en-US" sz="2800" dirty="0"/>
          </a:p>
          <a:p>
            <a:r>
              <a:rPr lang="en-US" sz="2800" dirty="0"/>
              <a:t>They are delicious (willing to disagree on this) and useful (non-negotiable!)</a:t>
            </a:r>
          </a:p>
          <a:p>
            <a:endParaRPr lang="en-US" sz="2800" dirty="0"/>
          </a:p>
          <a:p>
            <a:r>
              <a:rPr lang="en-US" sz="2800" dirty="0"/>
              <a:t>They literally helped plants become plants</a:t>
            </a:r>
          </a:p>
          <a:p>
            <a:r>
              <a:rPr lang="en-US" sz="2400" dirty="0"/>
              <a:t>(and maybe mammals become mammals)</a:t>
            </a:r>
          </a:p>
          <a:p>
            <a:endParaRPr lang="en-US" sz="2800" dirty="0"/>
          </a:p>
          <a:p>
            <a:r>
              <a:rPr lang="en-US" sz="2800" dirty="0"/>
              <a:t>They are the ultimate recyclers</a:t>
            </a:r>
          </a:p>
          <a:p>
            <a:endParaRPr lang="en-US" sz="2800" dirty="0"/>
          </a:p>
          <a:p>
            <a:r>
              <a:rPr lang="en-US" sz="2800" dirty="0"/>
              <a:t>They also kick some serious plant and animal butt (sorry plants and animals)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D8DA9F-00D5-5CD4-4614-E3EC40D1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2606" y="379347"/>
            <a:ext cx="4743450" cy="370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10091D-6F65-D6ED-A630-B718FA98F132}"/>
              </a:ext>
            </a:extLst>
          </p:cNvPr>
          <p:cNvSpPr txBox="1">
            <a:spLocks/>
          </p:cNvSpPr>
          <p:nvPr/>
        </p:nvSpPr>
        <p:spPr>
          <a:xfrm>
            <a:off x="578802" y="827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To </a:t>
            </a:r>
            <a:r>
              <a:rPr lang="en-US" sz="3200" b="1" dirty="0" err="1">
                <a:latin typeface="+mn-lt"/>
                <a:cs typeface="Arial" panose="020B0604020202020204" pitchFamily="34" charset="0"/>
              </a:rPr>
              <a:t>summarise</a:t>
            </a:r>
            <a:r>
              <a:rPr lang="en-US" sz="3200" b="1" dirty="0">
                <a:latin typeface="+mn-lt"/>
                <a:cs typeface="Arial" panose="020B0604020202020204" pitchFamily="34" charset="0"/>
              </a:rPr>
              <a:t>: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C4A65-790F-95F6-4884-68D10B51D0C3}"/>
              </a:ext>
            </a:extLst>
          </p:cNvPr>
          <p:cNvSpPr/>
          <p:nvPr/>
        </p:nvSpPr>
        <p:spPr>
          <a:xfrm>
            <a:off x="7925928" y="4314058"/>
            <a:ext cx="1816100" cy="2626773"/>
          </a:xfrm>
          <a:custGeom>
            <a:avLst/>
            <a:gdLst>
              <a:gd name="connsiteX0" fmla="*/ 0 w 1816100"/>
              <a:gd name="connsiteY0" fmla="*/ 0 h 2626773"/>
              <a:gd name="connsiteX1" fmla="*/ 569045 w 1816100"/>
              <a:gd name="connsiteY1" fmla="*/ 0 h 2626773"/>
              <a:gd name="connsiteX2" fmla="*/ 1192572 w 1816100"/>
              <a:gd name="connsiteY2" fmla="*/ 0 h 2626773"/>
              <a:gd name="connsiteX3" fmla="*/ 1816100 w 1816100"/>
              <a:gd name="connsiteY3" fmla="*/ 0 h 2626773"/>
              <a:gd name="connsiteX4" fmla="*/ 1816100 w 1816100"/>
              <a:gd name="connsiteY4" fmla="*/ 656693 h 2626773"/>
              <a:gd name="connsiteX5" fmla="*/ 1816100 w 1816100"/>
              <a:gd name="connsiteY5" fmla="*/ 1287119 h 2626773"/>
              <a:gd name="connsiteX6" fmla="*/ 1816100 w 1816100"/>
              <a:gd name="connsiteY6" fmla="*/ 1970080 h 2626773"/>
              <a:gd name="connsiteX7" fmla="*/ 1816100 w 1816100"/>
              <a:gd name="connsiteY7" fmla="*/ 2626773 h 2626773"/>
              <a:gd name="connsiteX8" fmla="*/ 1228894 w 1816100"/>
              <a:gd name="connsiteY8" fmla="*/ 2626773 h 2626773"/>
              <a:gd name="connsiteX9" fmla="*/ 659850 w 1816100"/>
              <a:gd name="connsiteY9" fmla="*/ 2626773 h 2626773"/>
              <a:gd name="connsiteX10" fmla="*/ 0 w 1816100"/>
              <a:gd name="connsiteY10" fmla="*/ 2626773 h 2626773"/>
              <a:gd name="connsiteX11" fmla="*/ 0 w 1816100"/>
              <a:gd name="connsiteY11" fmla="*/ 1970080 h 2626773"/>
              <a:gd name="connsiteX12" fmla="*/ 0 w 1816100"/>
              <a:gd name="connsiteY12" fmla="*/ 1365922 h 2626773"/>
              <a:gd name="connsiteX13" fmla="*/ 0 w 1816100"/>
              <a:gd name="connsiteY13" fmla="*/ 788032 h 2626773"/>
              <a:gd name="connsiteX14" fmla="*/ 0 w 1816100"/>
              <a:gd name="connsiteY14" fmla="*/ 0 h 26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6100" h="2626773" fill="none" extrusionOk="0">
                <a:moveTo>
                  <a:pt x="0" y="0"/>
                </a:moveTo>
                <a:cubicBezTo>
                  <a:pt x="280422" y="25481"/>
                  <a:pt x="445046" y="10501"/>
                  <a:pt x="569045" y="0"/>
                </a:cubicBezTo>
                <a:cubicBezTo>
                  <a:pt x="693045" y="-10501"/>
                  <a:pt x="971348" y="7120"/>
                  <a:pt x="1192572" y="0"/>
                </a:cubicBezTo>
                <a:cubicBezTo>
                  <a:pt x="1413796" y="-7120"/>
                  <a:pt x="1685189" y="-14312"/>
                  <a:pt x="1816100" y="0"/>
                </a:cubicBezTo>
                <a:cubicBezTo>
                  <a:pt x="1829105" y="229387"/>
                  <a:pt x="1816786" y="488084"/>
                  <a:pt x="1816100" y="656693"/>
                </a:cubicBezTo>
                <a:cubicBezTo>
                  <a:pt x="1815414" y="825302"/>
                  <a:pt x="1813113" y="973658"/>
                  <a:pt x="1816100" y="1287119"/>
                </a:cubicBezTo>
                <a:cubicBezTo>
                  <a:pt x="1819087" y="1600580"/>
                  <a:pt x="1789436" y="1630955"/>
                  <a:pt x="1816100" y="1970080"/>
                </a:cubicBezTo>
                <a:cubicBezTo>
                  <a:pt x="1842764" y="2309205"/>
                  <a:pt x="1836134" y="2368536"/>
                  <a:pt x="1816100" y="2626773"/>
                </a:cubicBezTo>
                <a:cubicBezTo>
                  <a:pt x="1604663" y="2608433"/>
                  <a:pt x="1352810" y="2606593"/>
                  <a:pt x="1228894" y="2626773"/>
                </a:cubicBezTo>
                <a:cubicBezTo>
                  <a:pt x="1104978" y="2646953"/>
                  <a:pt x="778078" y="2614781"/>
                  <a:pt x="659850" y="2626773"/>
                </a:cubicBezTo>
                <a:cubicBezTo>
                  <a:pt x="541622" y="2638765"/>
                  <a:pt x="275128" y="2621320"/>
                  <a:pt x="0" y="2626773"/>
                </a:cubicBezTo>
                <a:cubicBezTo>
                  <a:pt x="22159" y="2325957"/>
                  <a:pt x="-22965" y="2235913"/>
                  <a:pt x="0" y="1970080"/>
                </a:cubicBezTo>
                <a:cubicBezTo>
                  <a:pt x="22965" y="1704247"/>
                  <a:pt x="9884" y="1649204"/>
                  <a:pt x="0" y="1365922"/>
                </a:cubicBezTo>
                <a:cubicBezTo>
                  <a:pt x="-9884" y="1082640"/>
                  <a:pt x="-3297" y="967771"/>
                  <a:pt x="0" y="788032"/>
                </a:cubicBezTo>
                <a:cubicBezTo>
                  <a:pt x="3297" y="608293"/>
                  <a:pt x="27656" y="208287"/>
                  <a:pt x="0" y="0"/>
                </a:cubicBezTo>
                <a:close/>
              </a:path>
              <a:path w="1816100" h="2626773" stroke="0" extrusionOk="0">
                <a:moveTo>
                  <a:pt x="0" y="0"/>
                </a:moveTo>
                <a:cubicBezTo>
                  <a:pt x="272075" y="2412"/>
                  <a:pt x="351286" y="6504"/>
                  <a:pt x="605367" y="0"/>
                </a:cubicBezTo>
                <a:cubicBezTo>
                  <a:pt x="859448" y="-6504"/>
                  <a:pt x="948672" y="1130"/>
                  <a:pt x="1156250" y="0"/>
                </a:cubicBezTo>
                <a:cubicBezTo>
                  <a:pt x="1363828" y="-1130"/>
                  <a:pt x="1526306" y="-24744"/>
                  <a:pt x="1816100" y="0"/>
                </a:cubicBezTo>
                <a:cubicBezTo>
                  <a:pt x="1849510" y="259704"/>
                  <a:pt x="1829216" y="565561"/>
                  <a:pt x="1816100" y="709229"/>
                </a:cubicBezTo>
                <a:cubicBezTo>
                  <a:pt x="1802984" y="852897"/>
                  <a:pt x="1836285" y="1219279"/>
                  <a:pt x="1816100" y="1365922"/>
                </a:cubicBezTo>
                <a:cubicBezTo>
                  <a:pt x="1795915" y="1512565"/>
                  <a:pt x="1798526" y="1702271"/>
                  <a:pt x="1816100" y="1943812"/>
                </a:cubicBezTo>
                <a:cubicBezTo>
                  <a:pt x="1833675" y="2185353"/>
                  <a:pt x="1800802" y="2330234"/>
                  <a:pt x="1816100" y="2626773"/>
                </a:cubicBezTo>
                <a:cubicBezTo>
                  <a:pt x="1635957" y="2619303"/>
                  <a:pt x="1480699" y="2623590"/>
                  <a:pt x="1210733" y="2626773"/>
                </a:cubicBezTo>
                <a:cubicBezTo>
                  <a:pt x="940767" y="2629956"/>
                  <a:pt x="816401" y="2642766"/>
                  <a:pt x="569045" y="2626773"/>
                </a:cubicBezTo>
                <a:cubicBezTo>
                  <a:pt x="321689" y="2610780"/>
                  <a:pt x="239189" y="2606605"/>
                  <a:pt x="0" y="2626773"/>
                </a:cubicBezTo>
                <a:cubicBezTo>
                  <a:pt x="32203" y="2437979"/>
                  <a:pt x="-11151" y="2210951"/>
                  <a:pt x="0" y="1970080"/>
                </a:cubicBezTo>
                <a:cubicBezTo>
                  <a:pt x="11151" y="1729209"/>
                  <a:pt x="-1467" y="1446604"/>
                  <a:pt x="0" y="1313387"/>
                </a:cubicBezTo>
                <a:cubicBezTo>
                  <a:pt x="1467" y="1180170"/>
                  <a:pt x="23243" y="980249"/>
                  <a:pt x="0" y="735496"/>
                </a:cubicBezTo>
                <a:cubicBezTo>
                  <a:pt x="-23243" y="490743"/>
                  <a:pt x="27494" y="286047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158055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E5B00F0-002D-BB92-042D-B04D1513FA7A}"/>
              </a:ext>
            </a:extLst>
          </p:cNvPr>
          <p:cNvSpPr/>
          <p:nvPr/>
        </p:nvSpPr>
        <p:spPr>
          <a:xfrm>
            <a:off x="7782577" y="3855087"/>
            <a:ext cx="2102802" cy="596900"/>
          </a:xfrm>
          <a:custGeom>
            <a:avLst/>
            <a:gdLst>
              <a:gd name="connsiteX0" fmla="*/ 99485 w 2102802"/>
              <a:gd name="connsiteY0" fmla="*/ 0 h 596900"/>
              <a:gd name="connsiteX1" fmla="*/ 676981 w 2102802"/>
              <a:gd name="connsiteY1" fmla="*/ 0 h 596900"/>
              <a:gd name="connsiteX2" fmla="*/ 1292553 w 2102802"/>
              <a:gd name="connsiteY2" fmla="*/ 0 h 596900"/>
              <a:gd name="connsiteX3" fmla="*/ 2003317 w 2102802"/>
              <a:gd name="connsiteY3" fmla="*/ 0 h 596900"/>
              <a:gd name="connsiteX4" fmla="*/ 2102802 w 2102802"/>
              <a:gd name="connsiteY4" fmla="*/ 99485 h 596900"/>
              <a:gd name="connsiteX5" fmla="*/ 2102802 w 2102802"/>
              <a:gd name="connsiteY5" fmla="*/ 596900 h 596900"/>
              <a:gd name="connsiteX6" fmla="*/ 2102802 w 2102802"/>
              <a:gd name="connsiteY6" fmla="*/ 596900 h 596900"/>
              <a:gd name="connsiteX7" fmla="*/ 1535045 w 2102802"/>
              <a:gd name="connsiteY7" fmla="*/ 596900 h 596900"/>
              <a:gd name="connsiteX8" fmla="*/ 1030373 w 2102802"/>
              <a:gd name="connsiteY8" fmla="*/ 596900 h 596900"/>
              <a:gd name="connsiteX9" fmla="*/ 504672 w 2102802"/>
              <a:gd name="connsiteY9" fmla="*/ 596900 h 596900"/>
              <a:gd name="connsiteX10" fmla="*/ 0 w 2102802"/>
              <a:gd name="connsiteY10" fmla="*/ 596900 h 596900"/>
              <a:gd name="connsiteX11" fmla="*/ 0 w 2102802"/>
              <a:gd name="connsiteY11" fmla="*/ 596900 h 596900"/>
              <a:gd name="connsiteX12" fmla="*/ 0 w 2102802"/>
              <a:gd name="connsiteY12" fmla="*/ 99485 h 596900"/>
              <a:gd name="connsiteX13" fmla="*/ 99485 w 2102802"/>
              <a:gd name="connsiteY13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02802" h="596900" fill="none" extrusionOk="0">
                <a:moveTo>
                  <a:pt x="99485" y="0"/>
                </a:moveTo>
                <a:cubicBezTo>
                  <a:pt x="378156" y="17930"/>
                  <a:pt x="396275" y="6869"/>
                  <a:pt x="676981" y="0"/>
                </a:cubicBezTo>
                <a:cubicBezTo>
                  <a:pt x="957687" y="-6869"/>
                  <a:pt x="1059783" y="12037"/>
                  <a:pt x="1292553" y="0"/>
                </a:cubicBezTo>
                <a:cubicBezTo>
                  <a:pt x="1525323" y="-12037"/>
                  <a:pt x="1676921" y="-28909"/>
                  <a:pt x="2003317" y="0"/>
                </a:cubicBezTo>
                <a:cubicBezTo>
                  <a:pt x="2059395" y="1413"/>
                  <a:pt x="2096441" y="50100"/>
                  <a:pt x="2102802" y="99485"/>
                </a:cubicBezTo>
                <a:cubicBezTo>
                  <a:pt x="2121337" y="253430"/>
                  <a:pt x="2082685" y="415490"/>
                  <a:pt x="2102802" y="596900"/>
                </a:cubicBezTo>
                <a:lnTo>
                  <a:pt x="2102802" y="596900"/>
                </a:lnTo>
                <a:cubicBezTo>
                  <a:pt x="1846589" y="572976"/>
                  <a:pt x="1789888" y="600197"/>
                  <a:pt x="1535045" y="596900"/>
                </a:cubicBezTo>
                <a:cubicBezTo>
                  <a:pt x="1280202" y="593603"/>
                  <a:pt x="1165207" y="575299"/>
                  <a:pt x="1030373" y="596900"/>
                </a:cubicBezTo>
                <a:cubicBezTo>
                  <a:pt x="895539" y="618501"/>
                  <a:pt x="686224" y="599947"/>
                  <a:pt x="504672" y="596900"/>
                </a:cubicBezTo>
                <a:cubicBezTo>
                  <a:pt x="323120" y="593853"/>
                  <a:pt x="113500" y="620354"/>
                  <a:pt x="0" y="596900"/>
                </a:cubicBezTo>
                <a:lnTo>
                  <a:pt x="0" y="596900"/>
                </a:lnTo>
                <a:cubicBezTo>
                  <a:pt x="-15406" y="396823"/>
                  <a:pt x="-1406" y="320673"/>
                  <a:pt x="0" y="99485"/>
                </a:cubicBezTo>
                <a:cubicBezTo>
                  <a:pt x="-7726" y="37239"/>
                  <a:pt x="47188" y="1548"/>
                  <a:pt x="99485" y="0"/>
                </a:cubicBezTo>
                <a:close/>
              </a:path>
              <a:path w="2102802" h="596900" stroke="0" extrusionOk="0">
                <a:moveTo>
                  <a:pt x="99485" y="0"/>
                </a:moveTo>
                <a:cubicBezTo>
                  <a:pt x="395623" y="14456"/>
                  <a:pt x="596575" y="-18545"/>
                  <a:pt x="753134" y="0"/>
                </a:cubicBezTo>
                <a:cubicBezTo>
                  <a:pt x="909693" y="18545"/>
                  <a:pt x="1209928" y="-28837"/>
                  <a:pt x="1368706" y="0"/>
                </a:cubicBezTo>
                <a:cubicBezTo>
                  <a:pt x="1527484" y="28837"/>
                  <a:pt x="1721985" y="28546"/>
                  <a:pt x="2003317" y="0"/>
                </a:cubicBezTo>
                <a:cubicBezTo>
                  <a:pt x="2054771" y="-6531"/>
                  <a:pt x="2114271" y="41037"/>
                  <a:pt x="2102802" y="99485"/>
                </a:cubicBezTo>
                <a:cubicBezTo>
                  <a:pt x="2107667" y="242781"/>
                  <a:pt x="2089377" y="423086"/>
                  <a:pt x="2102802" y="596900"/>
                </a:cubicBezTo>
                <a:lnTo>
                  <a:pt x="2102802" y="596900"/>
                </a:lnTo>
                <a:cubicBezTo>
                  <a:pt x="1894831" y="590940"/>
                  <a:pt x="1827205" y="585922"/>
                  <a:pt x="1598130" y="596900"/>
                </a:cubicBezTo>
                <a:cubicBezTo>
                  <a:pt x="1369055" y="607878"/>
                  <a:pt x="1306853" y="581613"/>
                  <a:pt x="1135513" y="596900"/>
                </a:cubicBezTo>
                <a:cubicBezTo>
                  <a:pt x="964173" y="612187"/>
                  <a:pt x="821884" y="590607"/>
                  <a:pt x="630841" y="596900"/>
                </a:cubicBezTo>
                <a:cubicBezTo>
                  <a:pt x="439798" y="603193"/>
                  <a:pt x="252287" y="580059"/>
                  <a:pt x="0" y="596900"/>
                </a:cubicBezTo>
                <a:lnTo>
                  <a:pt x="0" y="596900"/>
                </a:lnTo>
                <a:cubicBezTo>
                  <a:pt x="-24263" y="413397"/>
                  <a:pt x="15038" y="329483"/>
                  <a:pt x="0" y="99485"/>
                </a:cubicBezTo>
                <a:cubicBezTo>
                  <a:pt x="-6819" y="53145"/>
                  <a:pt x="39677" y="5155"/>
                  <a:pt x="99485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273262">
                  <a:prstGeom prst="round2Same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5A5DB9-586F-B728-CF8C-B24B987CC794}"/>
              </a:ext>
            </a:extLst>
          </p:cNvPr>
          <p:cNvSpPr/>
          <p:nvPr/>
        </p:nvSpPr>
        <p:spPr>
          <a:xfrm>
            <a:off x="8424074" y="5083970"/>
            <a:ext cx="819807" cy="961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A70667-6225-ABEB-05C2-54BBADD44BA3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F7927-8271-F0F5-ADE4-C0A389638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6FDF8582-FAB6-407F-8C8F-D0904A15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44C2F6-68A2-45E3-A144-3C0386F29DAB}"/>
              </a:ext>
            </a:extLst>
          </p:cNvPr>
          <p:cNvSpPr/>
          <p:nvPr/>
        </p:nvSpPr>
        <p:spPr>
          <a:xfrm>
            <a:off x="696496" y="3607318"/>
            <a:ext cx="4042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github.com/Rowena-h/Presentations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6731-A76E-4E16-98F7-F4C2C5C782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6" y="3670401"/>
            <a:ext cx="304800" cy="3048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54D081-9AE6-4998-8A7B-7C9135D3AED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5" y="4141671"/>
            <a:ext cx="475201" cy="386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CCC4C-21B5-48E6-A496-B2A86A15BBA0}"/>
              </a:ext>
            </a:extLst>
          </p:cNvPr>
          <p:cNvSpPr/>
          <p:nvPr/>
        </p:nvSpPr>
        <p:spPr>
          <a:xfrm>
            <a:off x="602191" y="4141671"/>
            <a:ext cx="1723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@</a:t>
            </a:r>
            <a:r>
              <a:rPr lang="en-GB" sz="2000" dirty="0" err="1">
                <a:solidFill>
                  <a:schemeClr val="bg1"/>
                </a:solidFill>
                <a:cs typeface="Arial" panose="020B0604020202020204" pitchFamily="34" charset="0"/>
              </a:rPr>
              <a:t>RowenaCHill</a:t>
            </a:r>
            <a:endParaRPr lang="en-GB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fungus, table, sitting, person&#10;&#10;Description automatically generated">
            <a:extLst>
              <a:ext uri="{FF2B5EF4-FFF2-40B4-BE49-F238E27FC236}">
                <a16:creationId xmlns:a16="http://schemas.microsoft.com/office/drawing/2014/main" id="{BD12C63C-7BED-48B2-BCD5-E444F016F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79" y="1665016"/>
            <a:ext cx="2027597" cy="287093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C5BD01-2DBD-4E9C-AB45-43B61EF96072}"/>
              </a:ext>
            </a:extLst>
          </p:cNvPr>
          <p:cNvSpPr/>
          <p:nvPr/>
        </p:nvSpPr>
        <p:spPr>
          <a:xfrm>
            <a:off x="8080612" y="4652915"/>
            <a:ext cx="261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stateoftheworldsfungi.org</a:t>
            </a:r>
            <a:endParaRPr lang="en-GB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86213-DF71-48F7-ABC0-B49F7E082CB3}"/>
              </a:ext>
            </a:extLst>
          </p:cNvPr>
          <p:cNvSpPr txBox="1"/>
          <p:nvPr/>
        </p:nvSpPr>
        <p:spPr>
          <a:xfrm>
            <a:off x="816002" y="4958733"/>
            <a:ext cx="485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Thanks for listening!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45311-C8BA-EBC6-02EA-35D903EB0451}"/>
              </a:ext>
            </a:extLst>
          </p:cNvPr>
          <p:cNvSpPr txBox="1"/>
          <p:nvPr/>
        </p:nvSpPr>
        <p:spPr>
          <a:xfrm>
            <a:off x="458895" y="6043868"/>
            <a:ext cx="6709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@mushroommovieee</a:t>
            </a:r>
            <a:r>
              <a:rPr lang="en-GB" sz="2400" dirty="0">
                <a:solidFill>
                  <a:schemeClr val="bg1"/>
                </a:solidFill>
              </a:rPr>
              <a:t> for all the superlative gifs!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511565B-E6EF-FC69-7B1F-898EAFCFC1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3969">
            <a:off x="3366512" y="632761"/>
            <a:ext cx="3657819" cy="21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fireworks, tree&#10;&#10;Description automatically generated">
            <a:extLst>
              <a:ext uri="{FF2B5EF4-FFF2-40B4-BE49-F238E27FC236}">
                <a16:creationId xmlns:a16="http://schemas.microsoft.com/office/drawing/2014/main" id="{9BCBBB9A-8141-4697-BE8A-5FD161B05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"/>
          <a:stretch/>
        </p:blipFill>
        <p:spPr>
          <a:xfrm>
            <a:off x="881380" y="203200"/>
            <a:ext cx="10287000" cy="66548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FD0DC8-E6AB-45FF-8C63-15F139403CE9}"/>
              </a:ext>
            </a:extLst>
          </p:cNvPr>
          <p:cNvSpPr/>
          <p:nvPr/>
        </p:nvSpPr>
        <p:spPr>
          <a:xfrm>
            <a:off x="1661389" y="213910"/>
            <a:ext cx="2228108" cy="1728805"/>
          </a:xfrm>
          <a:custGeom>
            <a:avLst/>
            <a:gdLst>
              <a:gd name="connsiteX0" fmla="*/ 2550160 w 3291840"/>
              <a:gd name="connsiteY0" fmla="*/ 721360 h 2387600"/>
              <a:gd name="connsiteX1" fmla="*/ 2550160 w 3291840"/>
              <a:gd name="connsiteY1" fmla="*/ 721360 h 2387600"/>
              <a:gd name="connsiteX2" fmla="*/ 1341120 w 3291840"/>
              <a:gd name="connsiteY2" fmla="*/ 0 h 2387600"/>
              <a:gd name="connsiteX3" fmla="*/ 0 w 3291840"/>
              <a:gd name="connsiteY3" fmla="*/ 304800 h 2387600"/>
              <a:gd name="connsiteX4" fmla="*/ 162560 w 3291840"/>
              <a:gd name="connsiteY4" fmla="*/ 1838960 h 2387600"/>
              <a:gd name="connsiteX5" fmla="*/ 1158240 w 3291840"/>
              <a:gd name="connsiteY5" fmla="*/ 1574800 h 2387600"/>
              <a:gd name="connsiteX6" fmla="*/ 2763520 w 3291840"/>
              <a:gd name="connsiteY6" fmla="*/ 2387600 h 2387600"/>
              <a:gd name="connsiteX7" fmla="*/ 3291840 w 3291840"/>
              <a:gd name="connsiteY7" fmla="*/ 1767840 h 2387600"/>
              <a:gd name="connsiteX8" fmla="*/ 2550160 w 3291840"/>
              <a:gd name="connsiteY8" fmla="*/ 721360 h 2387600"/>
              <a:gd name="connsiteX0" fmla="*/ 2866879 w 3608559"/>
              <a:gd name="connsiteY0" fmla="*/ 721360 h 2387600"/>
              <a:gd name="connsiteX1" fmla="*/ 2866879 w 3608559"/>
              <a:gd name="connsiteY1" fmla="*/ 721360 h 2387600"/>
              <a:gd name="connsiteX2" fmla="*/ 1657839 w 3608559"/>
              <a:gd name="connsiteY2" fmla="*/ 0 h 2387600"/>
              <a:gd name="connsiteX3" fmla="*/ 316719 w 3608559"/>
              <a:gd name="connsiteY3" fmla="*/ 304800 h 2387600"/>
              <a:gd name="connsiteX4" fmla="*/ 1759 w 3608559"/>
              <a:gd name="connsiteY4" fmla="*/ 1117600 h 2387600"/>
              <a:gd name="connsiteX5" fmla="*/ 479279 w 3608559"/>
              <a:gd name="connsiteY5" fmla="*/ 1838960 h 2387600"/>
              <a:gd name="connsiteX6" fmla="*/ 1474959 w 3608559"/>
              <a:gd name="connsiteY6" fmla="*/ 1574800 h 2387600"/>
              <a:gd name="connsiteX7" fmla="*/ 3080239 w 3608559"/>
              <a:gd name="connsiteY7" fmla="*/ 2387600 h 2387600"/>
              <a:gd name="connsiteX8" fmla="*/ 3608559 w 3608559"/>
              <a:gd name="connsiteY8" fmla="*/ 1767840 h 2387600"/>
              <a:gd name="connsiteX9" fmla="*/ 2866879 w 3608559"/>
              <a:gd name="connsiteY9" fmla="*/ 721360 h 2387600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1657839 w 3608559"/>
              <a:gd name="connsiteY2" fmla="*/ 117571 h 2505171"/>
              <a:gd name="connsiteX3" fmla="*/ 859010 w 3608559"/>
              <a:gd name="connsiteY3" fmla="*/ 8351 h 2505171"/>
              <a:gd name="connsiteX4" fmla="*/ 316719 w 3608559"/>
              <a:gd name="connsiteY4" fmla="*/ 422371 h 2505171"/>
              <a:gd name="connsiteX5" fmla="*/ 1759 w 3608559"/>
              <a:gd name="connsiteY5" fmla="*/ 1235171 h 2505171"/>
              <a:gd name="connsiteX6" fmla="*/ 479279 w 3608559"/>
              <a:gd name="connsiteY6" fmla="*/ 1956531 h 2505171"/>
              <a:gd name="connsiteX7" fmla="*/ 1474959 w 3608559"/>
              <a:gd name="connsiteY7" fmla="*/ 1692371 h 2505171"/>
              <a:gd name="connsiteX8" fmla="*/ 3080239 w 3608559"/>
              <a:gd name="connsiteY8" fmla="*/ 2505171 h 2505171"/>
              <a:gd name="connsiteX9" fmla="*/ 3608559 w 3608559"/>
              <a:gd name="connsiteY9" fmla="*/ 1885411 h 2505171"/>
              <a:gd name="connsiteX10" fmla="*/ 2866879 w 3608559"/>
              <a:gd name="connsiteY10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479279 w 3608559"/>
              <a:gd name="connsiteY7" fmla="*/ 195653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866879 w 3608559"/>
              <a:gd name="connsiteY0" fmla="*/ 838931 h 2505171"/>
              <a:gd name="connsiteX1" fmla="*/ 2866879 w 3608559"/>
              <a:gd name="connsiteY1" fmla="*/ 838931 h 2505171"/>
              <a:gd name="connsiteX2" fmla="*/ 2465560 w 3608559"/>
              <a:gd name="connsiteY2" fmla="*/ 389352 h 2505171"/>
              <a:gd name="connsiteX3" fmla="*/ 1657839 w 3608559"/>
              <a:gd name="connsiteY3" fmla="*/ 117571 h 2505171"/>
              <a:gd name="connsiteX4" fmla="*/ 859010 w 3608559"/>
              <a:gd name="connsiteY4" fmla="*/ 8351 h 2505171"/>
              <a:gd name="connsiteX5" fmla="*/ 316719 w 3608559"/>
              <a:gd name="connsiteY5" fmla="*/ 422371 h 2505171"/>
              <a:gd name="connsiteX6" fmla="*/ 1759 w 3608559"/>
              <a:gd name="connsiteY6" fmla="*/ 1235171 h 2505171"/>
              <a:gd name="connsiteX7" fmla="*/ 555479 w 3608559"/>
              <a:gd name="connsiteY7" fmla="*/ 1721581 h 2505171"/>
              <a:gd name="connsiteX8" fmla="*/ 1474959 w 3608559"/>
              <a:gd name="connsiteY8" fmla="*/ 1692371 h 2505171"/>
              <a:gd name="connsiteX9" fmla="*/ 3080239 w 3608559"/>
              <a:gd name="connsiteY9" fmla="*/ 2505171 h 2505171"/>
              <a:gd name="connsiteX10" fmla="*/ 3608559 w 3608559"/>
              <a:gd name="connsiteY10" fmla="*/ 1885411 h 2505171"/>
              <a:gd name="connsiteX11" fmla="*/ 2866879 w 3608559"/>
              <a:gd name="connsiteY11" fmla="*/ 838931 h 2505171"/>
              <a:gd name="connsiteX0" fmla="*/ 2753296 w 3494976"/>
              <a:gd name="connsiteY0" fmla="*/ 838931 h 2505171"/>
              <a:gd name="connsiteX1" fmla="*/ 2753296 w 3494976"/>
              <a:gd name="connsiteY1" fmla="*/ 838931 h 2505171"/>
              <a:gd name="connsiteX2" fmla="*/ 2351977 w 3494976"/>
              <a:gd name="connsiteY2" fmla="*/ 389352 h 2505171"/>
              <a:gd name="connsiteX3" fmla="*/ 1544256 w 3494976"/>
              <a:gd name="connsiteY3" fmla="*/ 117571 h 2505171"/>
              <a:gd name="connsiteX4" fmla="*/ 745427 w 3494976"/>
              <a:gd name="connsiteY4" fmla="*/ 8351 h 2505171"/>
              <a:gd name="connsiteX5" fmla="*/ 203136 w 3494976"/>
              <a:gd name="connsiteY5" fmla="*/ 422371 h 2505171"/>
              <a:gd name="connsiteX6" fmla="*/ 2476 w 3494976"/>
              <a:gd name="connsiteY6" fmla="*/ 1165321 h 2505171"/>
              <a:gd name="connsiteX7" fmla="*/ 441896 w 3494976"/>
              <a:gd name="connsiteY7" fmla="*/ 1721581 h 2505171"/>
              <a:gd name="connsiteX8" fmla="*/ 1361376 w 3494976"/>
              <a:gd name="connsiteY8" fmla="*/ 1692371 h 2505171"/>
              <a:gd name="connsiteX9" fmla="*/ 2966656 w 3494976"/>
              <a:gd name="connsiteY9" fmla="*/ 2505171 h 2505171"/>
              <a:gd name="connsiteX10" fmla="*/ 3494976 w 3494976"/>
              <a:gd name="connsiteY10" fmla="*/ 1885411 h 2505171"/>
              <a:gd name="connsiteX11" fmla="*/ 2753296 w 3494976"/>
              <a:gd name="connsiteY11" fmla="*/ 838931 h 2505171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53296 w 3498903"/>
              <a:gd name="connsiteY0" fmla="*/ 838931 h 2507113"/>
              <a:gd name="connsiteX1" fmla="*/ 2753296 w 3498903"/>
              <a:gd name="connsiteY1" fmla="*/ 838931 h 2507113"/>
              <a:gd name="connsiteX2" fmla="*/ 2351977 w 3498903"/>
              <a:gd name="connsiteY2" fmla="*/ 389352 h 2507113"/>
              <a:gd name="connsiteX3" fmla="*/ 1544256 w 3498903"/>
              <a:gd name="connsiteY3" fmla="*/ 117571 h 2507113"/>
              <a:gd name="connsiteX4" fmla="*/ 745427 w 3498903"/>
              <a:gd name="connsiteY4" fmla="*/ 8351 h 2507113"/>
              <a:gd name="connsiteX5" fmla="*/ 203136 w 3498903"/>
              <a:gd name="connsiteY5" fmla="*/ 422371 h 2507113"/>
              <a:gd name="connsiteX6" fmla="*/ 2476 w 3498903"/>
              <a:gd name="connsiteY6" fmla="*/ 1165321 h 2507113"/>
              <a:gd name="connsiteX7" fmla="*/ 441896 w 3498903"/>
              <a:gd name="connsiteY7" fmla="*/ 1721581 h 2507113"/>
              <a:gd name="connsiteX8" fmla="*/ 1361376 w 3498903"/>
              <a:gd name="connsiteY8" fmla="*/ 1692371 h 2507113"/>
              <a:gd name="connsiteX9" fmla="*/ 2966656 w 3498903"/>
              <a:gd name="connsiteY9" fmla="*/ 2505171 h 2507113"/>
              <a:gd name="connsiteX10" fmla="*/ 3494976 w 3498903"/>
              <a:gd name="connsiteY10" fmla="*/ 1885411 h 2507113"/>
              <a:gd name="connsiteX11" fmla="*/ 2753296 w 3498903"/>
              <a:gd name="connsiteY11" fmla="*/ 838931 h 2507113"/>
              <a:gd name="connsiteX0" fmla="*/ 2798915 w 3544522"/>
              <a:gd name="connsiteY0" fmla="*/ 838931 h 2507113"/>
              <a:gd name="connsiteX1" fmla="*/ 2798915 w 3544522"/>
              <a:gd name="connsiteY1" fmla="*/ 838931 h 2507113"/>
              <a:gd name="connsiteX2" fmla="*/ 2397596 w 3544522"/>
              <a:gd name="connsiteY2" fmla="*/ 389352 h 2507113"/>
              <a:gd name="connsiteX3" fmla="*/ 1589875 w 3544522"/>
              <a:gd name="connsiteY3" fmla="*/ 117571 h 2507113"/>
              <a:gd name="connsiteX4" fmla="*/ 791046 w 3544522"/>
              <a:gd name="connsiteY4" fmla="*/ 8351 h 2507113"/>
              <a:gd name="connsiteX5" fmla="*/ 248755 w 3544522"/>
              <a:gd name="connsiteY5" fmla="*/ 422371 h 2507113"/>
              <a:gd name="connsiteX6" fmla="*/ 48095 w 3544522"/>
              <a:gd name="connsiteY6" fmla="*/ 1165321 h 2507113"/>
              <a:gd name="connsiteX7" fmla="*/ 487515 w 3544522"/>
              <a:gd name="connsiteY7" fmla="*/ 1721581 h 2507113"/>
              <a:gd name="connsiteX8" fmla="*/ 1406995 w 3544522"/>
              <a:gd name="connsiteY8" fmla="*/ 1692371 h 2507113"/>
              <a:gd name="connsiteX9" fmla="*/ 3012275 w 3544522"/>
              <a:gd name="connsiteY9" fmla="*/ 2505171 h 2507113"/>
              <a:gd name="connsiteX10" fmla="*/ 3540595 w 3544522"/>
              <a:gd name="connsiteY10" fmla="*/ 1885411 h 2507113"/>
              <a:gd name="connsiteX11" fmla="*/ 2798915 w 3544522"/>
              <a:gd name="connsiteY11" fmla="*/ 838931 h 2507113"/>
              <a:gd name="connsiteX0" fmla="*/ 2762591 w 3508198"/>
              <a:gd name="connsiteY0" fmla="*/ 838931 h 2507113"/>
              <a:gd name="connsiteX1" fmla="*/ 2762591 w 3508198"/>
              <a:gd name="connsiteY1" fmla="*/ 838931 h 2507113"/>
              <a:gd name="connsiteX2" fmla="*/ 2361272 w 3508198"/>
              <a:gd name="connsiteY2" fmla="*/ 389352 h 2507113"/>
              <a:gd name="connsiteX3" fmla="*/ 1553551 w 3508198"/>
              <a:gd name="connsiteY3" fmla="*/ 117571 h 2507113"/>
              <a:gd name="connsiteX4" fmla="*/ 754722 w 3508198"/>
              <a:gd name="connsiteY4" fmla="*/ 8351 h 2507113"/>
              <a:gd name="connsiteX5" fmla="*/ 212431 w 3508198"/>
              <a:gd name="connsiteY5" fmla="*/ 422371 h 2507113"/>
              <a:gd name="connsiteX6" fmla="*/ 11771 w 3508198"/>
              <a:gd name="connsiteY6" fmla="*/ 1165321 h 2507113"/>
              <a:gd name="connsiteX7" fmla="*/ 451191 w 3508198"/>
              <a:gd name="connsiteY7" fmla="*/ 1721581 h 2507113"/>
              <a:gd name="connsiteX8" fmla="*/ 1370671 w 3508198"/>
              <a:gd name="connsiteY8" fmla="*/ 1692371 h 2507113"/>
              <a:gd name="connsiteX9" fmla="*/ 2975951 w 3508198"/>
              <a:gd name="connsiteY9" fmla="*/ 2505171 h 2507113"/>
              <a:gd name="connsiteX10" fmla="*/ 3504271 w 3508198"/>
              <a:gd name="connsiteY10" fmla="*/ 1885411 h 2507113"/>
              <a:gd name="connsiteX11" fmla="*/ 2762591 w 3508198"/>
              <a:gd name="connsiteY11" fmla="*/ 838931 h 2507113"/>
              <a:gd name="connsiteX0" fmla="*/ 2762591 w 3508198"/>
              <a:gd name="connsiteY0" fmla="*/ 880746 h 2548928"/>
              <a:gd name="connsiteX1" fmla="*/ 2762591 w 3508198"/>
              <a:gd name="connsiteY1" fmla="*/ 880746 h 2548928"/>
              <a:gd name="connsiteX2" fmla="*/ 2361272 w 3508198"/>
              <a:gd name="connsiteY2" fmla="*/ 431167 h 2548928"/>
              <a:gd name="connsiteX3" fmla="*/ 1553551 w 3508198"/>
              <a:gd name="connsiteY3" fmla="*/ 159386 h 2548928"/>
              <a:gd name="connsiteX4" fmla="*/ 754722 w 3508198"/>
              <a:gd name="connsiteY4" fmla="*/ 50166 h 2548928"/>
              <a:gd name="connsiteX5" fmla="*/ 212431 w 3508198"/>
              <a:gd name="connsiteY5" fmla="*/ 464186 h 2548928"/>
              <a:gd name="connsiteX6" fmla="*/ 11771 w 3508198"/>
              <a:gd name="connsiteY6" fmla="*/ 1207136 h 2548928"/>
              <a:gd name="connsiteX7" fmla="*/ 451191 w 3508198"/>
              <a:gd name="connsiteY7" fmla="*/ 1763396 h 2548928"/>
              <a:gd name="connsiteX8" fmla="*/ 1370671 w 3508198"/>
              <a:gd name="connsiteY8" fmla="*/ 1734186 h 2548928"/>
              <a:gd name="connsiteX9" fmla="*/ 2975951 w 3508198"/>
              <a:gd name="connsiteY9" fmla="*/ 2546986 h 2548928"/>
              <a:gd name="connsiteX10" fmla="*/ 3504271 w 3508198"/>
              <a:gd name="connsiteY10" fmla="*/ 1927226 h 2548928"/>
              <a:gd name="connsiteX11" fmla="*/ 2762591 w 3508198"/>
              <a:gd name="connsiteY11" fmla="*/ 880746 h 2548928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08198"/>
              <a:gd name="connsiteY0" fmla="*/ 847762 h 2515944"/>
              <a:gd name="connsiteX1" fmla="*/ 2762591 w 3508198"/>
              <a:gd name="connsiteY1" fmla="*/ 847762 h 2515944"/>
              <a:gd name="connsiteX2" fmla="*/ 2361272 w 3508198"/>
              <a:gd name="connsiteY2" fmla="*/ 398183 h 2515944"/>
              <a:gd name="connsiteX3" fmla="*/ 1553551 w 3508198"/>
              <a:gd name="connsiteY3" fmla="*/ 126402 h 2515944"/>
              <a:gd name="connsiteX4" fmla="*/ 754722 w 3508198"/>
              <a:gd name="connsiteY4" fmla="*/ 17182 h 2515944"/>
              <a:gd name="connsiteX5" fmla="*/ 212431 w 3508198"/>
              <a:gd name="connsiteY5" fmla="*/ 431202 h 2515944"/>
              <a:gd name="connsiteX6" fmla="*/ 11771 w 3508198"/>
              <a:gd name="connsiteY6" fmla="*/ 1174152 h 2515944"/>
              <a:gd name="connsiteX7" fmla="*/ 451191 w 3508198"/>
              <a:gd name="connsiteY7" fmla="*/ 1730412 h 2515944"/>
              <a:gd name="connsiteX8" fmla="*/ 1370671 w 3508198"/>
              <a:gd name="connsiteY8" fmla="*/ 1701202 h 2515944"/>
              <a:gd name="connsiteX9" fmla="*/ 2975951 w 3508198"/>
              <a:gd name="connsiteY9" fmla="*/ 2514002 h 2515944"/>
              <a:gd name="connsiteX10" fmla="*/ 3504271 w 3508198"/>
              <a:gd name="connsiteY10" fmla="*/ 1894242 h 2515944"/>
              <a:gd name="connsiteX11" fmla="*/ 2762591 w 3508198"/>
              <a:gd name="connsiteY11" fmla="*/ 847762 h 2515944"/>
              <a:gd name="connsiteX0" fmla="*/ 2762591 w 3578532"/>
              <a:gd name="connsiteY0" fmla="*/ 847762 h 2516350"/>
              <a:gd name="connsiteX1" fmla="*/ 2762591 w 3578532"/>
              <a:gd name="connsiteY1" fmla="*/ 847762 h 2516350"/>
              <a:gd name="connsiteX2" fmla="*/ 2361272 w 3578532"/>
              <a:gd name="connsiteY2" fmla="*/ 398183 h 2516350"/>
              <a:gd name="connsiteX3" fmla="*/ 1553551 w 3578532"/>
              <a:gd name="connsiteY3" fmla="*/ 126402 h 2516350"/>
              <a:gd name="connsiteX4" fmla="*/ 754722 w 3578532"/>
              <a:gd name="connsiteY4" fmla="*/ 17182 h 2516350"/>
              <a:gd name="connsiteX5" fmla="*/ 212431 w 3578532"/>
              <a:gd name="connsiteY5" fmla="*/ 431202 h 2516350"/>
              <a:gd name="connsiteX6" fmla="*/ 11771 w 3578532"/>
              <a:gd name="connsiteY6" fmla="*/ 1174152 h 2516350"/>
              <a:gd name="connsiteX7" fmla="*/ 451191 w 3578532"/>
              <a:gd name="connsiteY7" fmla="*/ 1730412 h 2516350"/>
              <a:gd name="connsiteX8" fmla="*/ 1370671 w 3578532"/>
              <a:gd name="connsiteY8" fmla="*/ 1701202 h 2516350"/>
              <a:gd name="connsiteX9" fmla="*/ 2975951 w 3578532"/>
              <a:gd name="connsiteY9" fmla="*/ 2514002 h 2516350"/>
              <a:gd name="connsiteX10" fmla="*/ 3504271 w 3578532"/>
              <a:gd name="connsiteY10" fmla="*/ 1894242 h 2516350"/>
              <a:gd name="connsiteX11" fmla="*/ 2762591 w 3578532"/>
              <a:gd name="connsiteY11" fmla="*/ 847762 h 2516350"/>
              <a:gd name="connsiteX0" fmla="*/ 2776958 w 3592899"/>
              <a:gd name="connsiteY0" fmla="*/ 847762 h 2516350"/>
              <a:gd name="connsiteX1" fmla="*/ 2776958 w 3592899"/>
              <a:gd name="connsiteY1" fmla="*/ 847762 h 2516350"/>
              <a:gd name="connsiteX2" fmla="*/ 2375639 w 3592899"/>
              <a:gd name="connsiteY2" fmla="*/ 398183 h 2516350"/>
              <a:gd name="connsiteX3" fmla="*/ 1567918 w 3592899"/>
              <a:gd name="connsiteY3" fmla="*/ 126402 h 2516350"/>
              <a:gd name="connsiteX4" fmla="*/ 769089 w 3592899"/>
              <a:gd name="connsiteY4" fmla="*/ 17182 h 2516350"/>
              <a:gd name="connsiteX5" fmla="*/ 226798 w 3592899"/>
              <a:gd name="connsiteY5" fmla="*/ 431202 h 2516350"/>
              <a:gd name="connsiteX6" fmla="*/ 26138 w 3592899"/>
              <a:gd name="connsiteY6" fmla="*/ 1174152 h 2516350"/>
              <a:gd name="connsiteX7" fmla="*/ 681458 w 3592899"/>
              <a:gd name="connsiteY7" fmla="*/ 1730412 h 2516350"/>
              <a:gd name="connsiteX8" fmla="*/ 1385038 w 3592899"/>
              <a:gd name="connsiteY8" fmla="*/ 1701202 h 2516350"/>
              <a:gd name="connsiteX9" fmla="*/ 2990318 w 3592899"/>
              <a:gd name="connsiteY9" fmla="*/ 2514002 h 2516350"/>
              <a:gd name="connsiteX10" fmla="*/ 3518638 w 3592899"/>
              <a:gd name="connsiteY10" fmla="*/ 1894242 h 2516350"/>
              <a:gd name="connsiteX11" fmla="*/ 2776958 w 3592899"/>
              <a:gd name="connsiteY11" fmla="*/ 847762 h 2516350"/>
              <a:gd name="connsiteX0" fmla="*/ 2772868 w 3588809"/>
              <a:gd name="connsiteY0" fmla="*/ 775032 h 2443620"/>
              <a:gd name="connsiteX1" fmla="*/ 2772868 w 3588809"/>
              <a:gd name="connsiteY1" fmla="*/ 775032 h 2443620"/>
              <a:gd name="connsiteX2" fmla="*/ 2371549 w 3588809"/>
              <a:gd name="connsiteY2" fmla="*/ 325453 h 2443620"/>
              <a:gd name="connsiteX3" fmla="*/ 1563828 w 3588809"/>
              <a:gd name="connsiteY3" fmla="*/ 53672 h 2443620"/>
              <a:gd name="connsiteX4" fmla="*/ 885649 w 3588809"/>
              <a:gd name="connsiteY4" fmla="*/ 27002 h 2443620"/>
              <a:gd name="connsiteX5" fmla="*/ 222708 w 3588809"/>
              <a:gd name="connsiteY5" fmla="*/ 358472 h 2443620"/>
              <a:gd name="connsiteX6" fmla="*/ 22048 w 3588809"/>
              <a:gd name="connsiteY6" fmla="*/ 1101422 h 2443620"/>
              <a:gd name="connsiteX7" fmla="*/ 677368 w 3588809"/>
              <a:gd name="connsiteY7" fmla="*/ 1657682 h 2443620"/>
              <a:gd name="connsiteX8" fmla="*/ 1380948 w 3588809"/>
              <a:gd name="connsiteY8" fmla="*/ 1628472 h 2443620"/>
              <a:gd name="connsiteX9" fmla="*/ 2986228 w 3588809"/>
              <a:gd name="connsiteY9" fmla="*/ 2441272 h 2443620"/>
              <a:gd name="connsiteX10" fmla="*/ 3514548 w 3588809"/>
              <a:gd name="connsiteY10" fmla="*/ 1821512 h 2443620"/>
              <a:gd name="connsiteX11" fmla="*/ 2772868 w 3588809"/>
              <a:gd name="connsiteY11" fmla="*/ 775032 h 2443620"/>
              <a:gd name="connsiteX0" fmla="*/ 2789644 w 3605585"/>
              <a:gd name="connsiteY0" fmla="*/ 721480 h 2390068"/>
              <a:gd name="connsiteX1" fmla="*/ 2789644 w 3605585"/>
              <a:gd name="connsiteY1" fmla="*/ 721480 h 2390068"/>
              <a:gd name="connsiteX2" fmla="*/ 2388325 w 3605585"/>
              <a:gd name="connsiteY2" fmla="*/ 271901 h 2390068"/>
              <a:gd name="connsiteX3" fmla="*/ 1580604 w 3605585"/>
              <a:gd name="connsiteY3" fmla="*/ 120 h 2390068"/>
              <a:gd name="connsiteX4" fmla="*/ 239484 w 3605585"/>
              <a:gd name="connsiteY4" fmla="*/ 304920 h 2390068"/>
              <a:gd name="connsiteX5" fmla="*/ 38824 w 3605585"/>
              <a:gd name="connsiteY5" fmla="*/ 1047870 h 2390068"/>
              <a:gd name="connsiteX6" fmla="*/ 694144 w 3605585"/>
              <a:gd name="connsiteY6" fmla="*/ 1604130 h 2390068"/>
              <a:gd name="connsiteX7" fmla="*/ 1397724 w 3605585"/>
              <a:gd name="connsiteY7" fmla="*/ 1574920 h 2390068"/>
              <a:gd name="connsiteX8" fmla="*/ 3003004 w 3605585"/>
              <a:gd name="connsiteY8" fmla="*/ 2387720 h 2390068"/>
              <a:gd name="connsiteX9" fmla="*/ 3531324 w 3605585"/>
              <a:gd name="connsiteY9" fmla="*/ 1767960 h 2390068"/>
              <a:gd name="connsiteX10" fmla="*/ 2789644 w 3605585"/>
              <a:gd name="connsiteY10" fmla="*/ 721480 h 2390068"/>
              <a:gd name="connsiteX0" fmla="*/ 2751857 w 3567798"/>
              <a:gd name="connsiteY0" fmla="*/ 722417 h 2391005"/>
              <a:gd name="connsiteX1" fmla="*/ 2751857 w 3567798"/>
              <a:gd name="connsiteY1" fmla="*/ 722417 h 2391005"/>
              <a:gd name="connsiteX2" fmla="*/ 2350538 w 3567798"/>
              <a:gd name="connsiteY2" fmla="*/ 272838 h 2391005"/>
              <a:gd name="connsiteX3" fmla="*/ 1542817 w 3567798"/>
              <a:gd name="connsiteY3" fmla="*/ 1057 h 2391005"/>
              <a:gd name="connsiteX4" fmla="*/ 531897 w 3567798"/>
              <a:gd name="connsiteY4" fmla="*/ 216957 h 2391005"/>
              <a:gd name="connsiteX5" fmla="*/ 1037 w 3567798"/>
              <a:gd name="connsiteY5" fmla="*/ 1048807 h 2391005"/>
              <a:gd name="connsiteX6" fmla="*/ 656357 w 3567798"/>
              <a:gd name="connsiteY6" fmla="*/ 1605067 h 2391005"/>
              <a:gd name="connsiteX7" fmla="*/ 1359937 w 3567798"/>
              <a:gd name="connsiteY7" fmla="*/ 1575857 h 2391005"/>
              <a:gd name="connsiteX8" fmla="*/ 2965217 w 3567798"/>
              <a:gd name="connsiteY8" fmla="*/ 2388657 h 2391005"/>
              <a:gd name="connsiteX9" fmla="*/ 3493537 w 3567798"/>
              <a:gd name="connsiteY9" fmla="*/ 1768897 h 2391005"/>
              <a:gd name="connsiteX10" fmla="*/ 2751857 w 3567798"/>
              <a:gd name="connsiteY10" fmla="*/ 722417 h 2391005"/>
              <a:gd name="connsiteX0" fmla="*/ 2543579 w 3359520"/>
              <a:gd name="connsiteY0" fmla="*/ 722300 h 2390888"/>
              <a:gd name="connsiteX1" fmla="*/ 2543579 w 3359520"/>
              <a:gd name="connsiteY1" fmla="*/ 722300 h 2390888"/>
              <a:gd name="connsiteX2" fmla="*/ 2142260 w 3359520"/>
              <a:gd name="connsiteY2" fmla="*/ 272721 h 2390888"/>
              <a:gd name="connsiteX3" fmla="*/ 1334539 w 3359520"/>
              <a:gd name="connsiteY3" fmla="*/ 940 h 2390888"/>
              <a:gd name="connsiteX4" fmla="*/ 323619 w 3359520"/>
              <a:gd name="connsiteY4" fmla="*/ 216840 h 2390888"/>
              <a:gd name="connsiteX5" fmla="*/ 2309 w 3359520"/>
              <a:gd name="connsiteY5" fmla="*/ 997890 h 2390888"/>
              <a:gd name="connsiteX6" fmla="*/ 448079 w 3359520"/>
              <a:gd name="connsiteY6" fmla="*/ 1604950 h 2390888"/>
              <a:gd name="connsiteX7" fmla="*/ 1151659 w 3359520"/>
              <a:gd name="connsiteY7" fmla="*/ 1575740 h 2390888"/>
              <a:gd name="connsiteX8" fmla="*/ 2756939 w 3359520"/>
              <a:gd name="connsiteY8" fmla="*/ 2388540 h 2390888"/>
              <a:gd name="connsiteX9" fmla="*/ 3285259 w 3359520"/>
              <a:gd name="connsiteY9" fmla="*/ 1768780 h 2390888"/>
              <a:gd name="connsiteX10" fmla="*/ 2543579 w 3359520"/>
              <a:gd name="connsiteY10" fmla="*/ 722300 h 2390888"/>
              <a:gd name="connsiteX0" fmla="*/ 2543579 w 3355629"/>
              <a:gd name="connsiteY0" fmla="*/ 722300 h 2388796"/>
              <a:gd name="connsiteX1" fmla="*/ 2543579 w 3355629"/>
              <a:gd name="connsiteY1" fmla="*/ 722300 h 2388796"/>
              <a:gd name="connsiteX2" fmla="*/ 2142260 w 3355629"/>
              <a:gd name="connsiteY2" fmla="*/ 272721 h 2388796"/>
              <a:gd name="connsiteX3" fmla="*/ 1334539 w 3355629"/>
              <a:gd name="connsiteY3" fmla="*/ 940 h 2388796"/>
              <a:gd name="connsiteX4" fmla="*/ 323619 w 3355629"/>
              <a:gd name="connsiteY4" fmla="*/ 216840 h 2388796"/>
              <a:gd name="connsiteX5" fmla="*/ 2309 w 3355629"/>
              <a:gd name="connsiteY5" fmla="*/ 997890 h 2388796"/>
              <a:gd name="connsiteX6" fmla="*/ 448079 w 3355629"/>
              <a:gd name="connsiteY6" fmla="*/ 1604950 h 2388796"/>
              <a:gd name="connsiteX7" fmla="*/ 1386609 w 3355629"/>
              <a:gd name="connsiteY7" fmla="*/ 1709090 h 2388796"/>
              <a:gd name="connsiteX8" fmla="*/ 2756939 w 3355629"/>
              <a:gd name="connsiteY8" fmla="*/ 2388540 h 2388796"/>
              <a:gd name="connsiteX9" fmla="*/ 3285259 w 3355629"/>
              <a:gd name="connsiteY9" fmla="*/ 1768780 h 2388796"/>
              <a:gd name="connsiteX10" fmla="*/ 2543579 w 3355629"/>
              <a:gd name="connsiteY10" fmla="*/ 722300 h 2388796"/>
              <a:gd name="connsiteX0" fmla="*/ 2543579 w 3291587"/>
              <a:gd name="connsiteY0" fmla="*/ 722300 h 2337973"/>
              <a:gd name="connsiteX1" fmla="*/ 2543579 w 3291587"/>
              <a:gd name="connsiteY1" fmla="*/ 722300 h 2337973"/>
              <a:gd name="connsiteX2" fmla="*/ 2142260 w 3291587"/>
              <a:gd name="connsiteY2" fmla="*/ 272721 h 2337973"/>
              <a:gd name="connsiteX3" fmla="*/ 1334539 w 3291587"/>
              <a:gd name="connsiteY3" fmla="*/ 940 h 2337973"/>
              <a:gd name="connsiteX4" fmla="*/ 323619 w 3291587"/>
              <a:gd name="connsiteY4" fmla="*/ 216840 h 2337973"/>
              <a:gd name="connsiteX5" fmla="*/ 2309 w 3291587"/>
              <a:gd name="connsiteY5" fmla="*/ 997890 h 2337973"/>
              <a:gd name="connsiteX6" fmla="*/ 448079 w 3291587"/>
              <a:gd name="connsiteY6" fmla="*/ 1604950 h 2337973"/>
              <a:gd name="connsiteX7" fmla="*/ 1386609 w 3291587"/>
              <a:gd name="connsiteY7" fmla="*/ 1709090 h 2337973"/>
              <a:gd name="connsiteX8" fmla="*/ 2814089 w 3291587"/>
              <a:gd name="connsiteY8" fmla="*/ 2337740 h 2337973"/>
              <a:gd name="connsiteX9" fmla="*/ 3285259 w 3291587"/>
              <a:gd name="connsiteY9" fmla="*/ 1768780 h 2337973"/>
              <a:gd name="connsiteX10" fmla="*/ 2543579 w 3291587"/>
              <a:gd name="connsiteY10" fmla="*/ 722300 h 2337973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543579 w 3291587"/>
              <a:gd name="connsiteY0" fmla="*/ 74728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9" fmla="*/ 2543579 w 3291587"/>
              <a:gd name="connsiteY9" fmla="*/ 747287 h 2362960"/>
              <a:gd name="connsiteX0" fmla="*/ 2975379 w 3289852"/>
              <a:gd name="connsiteY0" fmla="*/ 982237 h 2362935"/>
              <a:gd name="connsiteX1" fmla="*/ 2543579 w 3289852"/>
              <a:gd name="connsiteY1" fmla="*/ 747287 h 2362935"/>
              <a:gd name="connsiteX2" fmla="*/ 1334539 w 3289852"/>
              <a:gd name="connsiteY2" fmla="*/ 25927 h 2362935"/>
              <a:gd name="connsiteX3" fmla="*/ 323619 w 3289852"/>
              <a:gd name="connsiteY3" fmla="*/ 241827 h 2362935"/>
              <a:gd name="connsiteX4" fmla="*/ 2309 w 3289852"/>
              <a:gd name="connsiteY4" fmla="*/ 1022877 h 2362935"/>
              <a:gd name="connsiteX5" fmla="*/ 448079 w 3289852"/>
              <a:gd name="connsiteY5" fmla="*/ 1629937 h 2362935"/>
              <a:gd name="connsiteX6" fmla="*/ 1386609 w 3289852"/>
              <a:gd name="connsiteY6" fmla="*/ 1734077 h 2362935"/>
              <a:gd name="connsiteX7" fmla="*/ 2814089 w 3289852"/>
              <a:gd name="connsiteY7" fmla="*/ 2362727 h 2362935"/>
              <a:gd name="connsiteX8" fmla="*/ 3285259 w 3289852"/>
              <a:gd name="connsiteY8" fmla="*/ 1793767 h 2362935"/>
              <a:gd name="connsiteX9" fmla="*/ 2975379 w 3289852"/>
              <a:gd name="connsiteY9" fmla="*/ 982237 h 2362935"/>
              <a:gd name="connsiteX0" fmla="*/ 3285259 w 3291587"/>
              <a:gd name="connsiteY0" fmla="*/ 1793767 h 2362960"/>
              <a:gd name="connsiteX1" fmla="*/ 2543579 w 3291587"/>
              <a:gd name="connsiteY1" fmla="*/ 747287 h 2362960"/>
              <a:gd name="connsiteX2" fmla="*/ 1334539 w 3291587"/>
              <a:gd name="connsiteY2" fmla="*/ 25927 h 2362960"/>
              <a:gd name="connsiteX3" fmla="*/ 323619 w 3291587"/>
              <a:gd name="connsiteY3" fmla="*/ 241827 h 2362960"/>
              <a:gd name="connsiteX4" fmla="*/ 2309 w 3291587"/>
              <a:gd name="connsiteY4" fmla="*/ 1022877 h 2362960"/>
              <a:gd name="connsiteX5" fmla="*/ 448079 w 3291587"/>
              <a:gd name="connsiteY5" fmla="*/ 1629937 h 2362960"/>
              <a:gd name="connsiteX6" fmla="*/ 1386609 w 3291587"/>
              <a:gd name="connsiteY6" fmla="*/ 1734077 h 2362960"/>
              <a:gd name="connsiteX7" fmla="*/ 2814089 w 3291587"/>
              <a:gd name="connsiteY7" fmla="*/ 2362727 h 2362960"/>
              <a:gd name="connsiteX8" fmla="*/ 3285259 w 3291587"/>
              <a:gd name="connsiteY8" fmla="*/ 1793767 h 2362960"/>
              <a:gd name="connsiteX0" fmla="*/ 3285259 w 3289139"/>
              <a:gd name="connsiteY0" fmla="*/ 1793767 h 1810622"/>
              <a:gd name="connsiteX1" fmla="*/ 2543579 w 3289139"/>
              <a:gd name="connsiteY1" fmla="*/ 747287 h 1810622"/>
              <a:gd name="connsiteX2" fmla="*/ 1334539 w 3289139"/>
              <a:gd name="connsiteY2" fmla="*/ 25927 h 1810622"/>
              <a:gd name="connsiteX3" fmla="*/ 323619 w 3289139"/>
              <a:gd name="connsiteY3" fmla="*/ 241827 h 1810622"/>
              <a:gd name="connsiteX4" fmla="*/ 2309 w 3289139"/>
              <a:gd name="connsiteY4" fmla="*/ 1022877 h 1810622"/>
              <a:gd name="connsiteX5" fmla="*/ 448079 w 3289139"/>
              <a:gd name="connsiteY5" fmla="*/ 1629937 h 1810622"/>
              <a:gd name="connsiteX6" fmla="*/ 1386609 w 3289139"/>
              <a:gd name="connsiteY6" fmla="*/ 1734077 h 1810622"/>
              <a:gd name="connsiteX7" fmla="*/ 2236020 w 3289139"/>
              <a:gd name="connsiteY7" fmla="*/ 1416796 h 1810622"/>
              <a:gd name="connsiteX8" fmla="*/ 3285259 w 3289139"/>
              <a:gd name="connsiteY8" fmla="*/ 1793767 h 1810622"/>
              <a:gd name="connsiteX0" fmla="*/ 2236020 w 2587830"/>
              <a:gd name="connsiteY0" fmla="*/ 1416796 h 1764438"/>
              <a:gd name="connsiteX1" fmla="*/ 2543579 w 2587830"/>
              <a:gd name="connsiteY1" fmla="*/ 747287 h 1764438"/>
              <a:gd name="connsiteX2" fmla="*/ 1334539 w 2587830"/>
              <a:gd name="connsiteY2" fmla="*/ 25927 h 1764438"/>
              <a:gd name="connsiteX3" fmla="*/ 323619 w 2587830"/>
              <a:gd name="connsiteY3" fmla="*/ 241827 h 1764438"/>
              <a:gd name="connsiteX4" fmla="*/ 2309 w 2587830"/>
              <a:gd name="connsiteY4" fmla="*/ 1022877 h 1764438"/>
              <a:gd name="connsiteX5" fmla="*/ 448079 w 2587830"/>
              <a:gd name="connsiteY5" fmla="*/ 1629937 h 1764438"/>
              <a:gd name="connsiteX6" fmla="*/ 1386609 w 2587830"/>
              <a:gd name="connsiteY6" fmla="*/ 1734077 h 1764438"/>
              <a:gd name="connsiteX7" fmla="*/ 2236020 w 2587830"/>
              <a:gd name="connsiteY7" fmla="*/ 1416796 h 1764438"/>
              <a:gd name="connsiteX0" fmla="*/ 2236020 w 2285083"/>
              <a:gd name="connsiteY0" fmla="*/ 1400476 h 1751697"/>
              <a:gd name="connsiteX1" fmla="*/ 2091634 w 2285083"/>
              <a:gd name="connsiteY1" fmla="*/ 468208 h 1751697"/>
              <a:gd name="connsiteX2" fmla="*/ 1334539 w 2285083"/>
              <a:gd name="connsiteY2" fmla="*/ 9607 h 1751697"/>
              <a:gd name="connsiteX3" fmla="*/ 323619 w 2285083"/>
              <a:gd name="connsiteY3" fmla="*/ 225507 h 1751697"/>
              <a:gd name="connsiteX4" fmla="*/ 2309 w 2285083"/>
              <a:gd name="connsiteY4" fmla="*/ 1006557 h 1751697"/>
              <a:gd name="connsiteX5" fmla="*/ 448079 w 2285083"/>
              <a:gd name="connsiteY5" fmla="*/ 1613617 h 1751697"/>
              <a:gd name="connsiteX6" fmla="*/ 1386609 w 2285083"/>
              <a:gd name="connsiteY6" fmla="*/ 1717757 h 1751697"/>
              <a:gd name="connsiteX7" fmla="*/ 2236020 w 2285083"/>
              <a:gd name="connsiteY7" fmla="*/ 1400476 h 1751697"/>
              <a:gd name="connsiteX0" fmla="*/ 2162448 w 2228108"/>
              <a:gd name="connsiteY0" fmla="*/ 1148227 h 1737252"/>
              <a:gd name="connsiteX1" fmla="*/ 2091634 w 2228108"/>
              <a:gd name="connsiteY1" fmla="*/ 468208 h 1737252"/>
              <a:gd name="connsiteX2" fmla="*/ 1334539 w 2228108"/>
              <a:gd name="connsiteY2" fmla="*/ 9607 h 1737252"/>
              <a:gd name="connsiteX3" fmla="*/ 323619 w 2228108"/>
              <a:gd name="connsiteY3" fmla="*/ 225507 h 1737252"/>
              <a:gd name="connsiteX4" fmla="*/ 2309 w 2228108"/>
              <a:gd name="connsiteY4" fmla="*/ 1006557 h 1737252"/>
              <a:gd name="connsiteX5" fmla="*/ 448079 w 2228108"/>
              <a:gd name="connsiteY5" fmla="*/ 1613617 h 1737252"/>
              <a:gd name="connsiteX6" fmla="*/ 1386609 w 2228108"/>
              <a:gd name="connsiteY6" fmla="*/ 1717757 h 1737252"/>
              <a:gd name="connsiteX7" fmla="*/ 2162448 w 2228108"/>
              <a:gd name="connsiteY7" fmla="*/ 1148227 h 1737252"/>
              <a:gd name="connsiteX0" fmla="*/ 2162448 w 2228108"/>
              <a:gd name="connsiteY0" fmla="*/ 1148227 h 1737252"/>
              <a:gd name="connsiteX1" fmla="*/ 2091634 w 2228108"/>
              <a:gd name="connsiteY1" fmla="*/ 468208 h 1737252"/>
              <a:gd name="connsiteX2" fmla="*/ 1334539 w 2228108"/>
              <a:gd name="connsiteY2" fmla="*/ 9607 h 1737252"/>
              <a:gd name="connsiteX3" fmla="*/ 323619 w 2228108"/>
              <a:gd name="connsiteY3" fmla="*/ 225507 h 1737252"/>
              <a:gd name="connsiteX4" fmla="*/ 2309 w 2228108"/>
              <a:gd name="connsiteY4" fmla="*/ 1006557 h 1737252"/>
              <a:gd name="connsiteX5" fmla="*/ 448079 w 2228108"/>
              <a:gd name="connsiteY5" fmla="*/ 1613617 h 1737252"/>
              <a:gd name="connsiteX6" fmla="*/ 1386609 w 2228108"/>
              <a:gd name="connsiteY6" fmla="*/ 1717757 h 1737252"/>
              <a:gd name="connsiteX7" fmla="*/ 2162448 w 2228108"/>
              <a:gd name="connsiteY7" fmla="*/ 1148227 h 1737252"/>
              <a:gd name="connsiteX0" fmla="*/ 2162448 w 2228108"/>
              <a:gd name="connsiteY0" fmla="*/ 1148227 h 1728805"/>
              <a:gd name="connsiteX1" fmla="*/ 2091634 w 2228108"/>
              <a:gd name="connsiteY1" fmla="*/ 468208 h 1728805"/>
              <a:gd name="connsiteX2" fmla="*/ 1334539 w 2228108"/>
              <a:gd name="connsiteY2" fmla="*/ 9607 h 1728805"/>
              <a:gd name="connsiteX3" fmla="*/ 323619 w 2228108"/>
              <a:gd name="connsiteY3" fmla="*/ 225507 h 1728805"/>
              <a:gd name="connsiteX4" fmla="*/ 2309 w 2228108"/>
              <a:gd name="connsiteY4" fmla="*/ 1006557 h 1728805"/>
              <a:gd name="connsiteX5" fmla="*/ 448079 w 2228108"/>
              <a:gd name="connsiteY5" fmla="*/ 1613617 h 1728805"/>
              <a:gd name="connsiteX6" fmla="*/ 1386609 w 2228108"/>
              <a:gd name="connsiteY6" fmla="*/ 1717757 h 1728805"/>
              <a:gd name="connsiteX7" fmla="*/ 2162448 w 2228108"/>
              <a:gd name="connsiteY7" fmla="*/ 1148227 h 17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8108" h="1728805">
                <a:moveTo>
                  <a:pt x="2162448" y="1148227"/>
                </a:moveTo>
                <a:cubicBezTo>
                  <a:pt x="2279952" y="939969"/>
                  <a:pt x="2229619" y="657978"/>
                  <a:pt x="2091634" y="468208"/>
                </a:cubicBezTo>
                <a:cubicBezTo>
                  <a:pt x="1953649" y="278438"/>
                  <a:pt x="1629208" y="50057"/>
                  <a:pt x="1334539" y="9607"/>
                </a:cubicBezTo>
                <a:cubicBezTo>
                  <a:pt x="1039870" y="-30843"/>
                  <a:pt x="545657" y="59349"/>
                  <a:pt x="323619" y="225507"/>
                </a:cubicBezTo>
                <a:cubicBezTo>
                  <a:pt x="101581" y="391665"/>
                  <a:pt x="-18434" y="775205"/>
                  <a:pt x="2309" y="1006557"/>
                </a:cubicBezTo>
                <a:cubicBezTo>
                  <a:pt x="23052" y="1237909"/>
                  <a:pt x="217362" y="1495084"/>
                  <a:pt x="448079" y="1613617"/>
                </a:cubicBezTo>
                <a:cubicBezTo>
                  <a:pt x="678796" y="1732150"/>
                  <a:pt x="792577" y="1742770"/>
                  <a:pt x="1386609" y="1717757"/>
                </a:cubicBezTo>
                <a:cubicBezTo>
                  <a:pt x="1822985" y="1671723"/>
                  <a:pt x="2044944" y="1356485"/>
                  <a:pt x="2162448" y="114822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5335E-EAB1-A00B-235E-DE0FCB85B0F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6429C-F9E7-1089-2381-91DCD3F9B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89D4442-FF9B-4D1F-B9B2-43C9B2B0F3FB}"/>
              </a:ext>
            </a:extLst>
          </p:cNvPr>
          <p:cNvSpPr txBox="1">
            <a:spLocks/>
          </p:cNvSpPr>
          <p:nvPr/>
        </p:nvSpPr>
        <p:spPr>
          <a:xfrm>
            <a:off x="1067628" y="98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114AE-23CF-CBA3-FD00-666F4D1D188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72AD2D-64EA-8DA2-4872-5A750E98D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3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89D4442-FF9B-4D1F-B9B2-43C9B2B0F3FB}"/>
              </a:ext>
            </a:extLst>
          </p:cNvPr>
          <p:cNvSpPr txBox="1">
            <a:spLocks/>
          </p:cNvSpPr>
          <p:nvPr/>
        </p:nvSpPr>
        <p:spPr>
          <a:xfrm>
            <a:off x="1067628" y="98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fungus, grass&#10;&#10;Description automatically generated">
            <a:extLst>
              <a:ext uri="{FF2B5EF4-FFF2-40B4-BE49-F238E27FC236}">
                <a16:creationId xmlns:a16="http://schemas.microsoft.com/office/drawing/2014/main" id="{5A7E8361-7EFF-48C9-A37A-4219A8C4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5" t="22054" r="10764" b="6354"/>
          <a:stretch/>
        </p:blipFill>
        <p:spPr>
          <a:xfrm>
            <a:off x="8963377" y="3429000"/>
            <a:ext cx="2700000" cy="2700000"/>
          </a:xfrm>
          <a:prstGeom prst="rect">
            <a:avLst/>
          </a:prstGeom>
        </p:spPr>
      </p:pic>
      <p:pic>
        <p:nvPicPr>
          <p:cNvPr id="11" name="Picture 10" descr="A pile of wood&#10;&#10;Description automatically generated">
            <a:extLst>
              <a:ext uri="{FF2B5EF4-FFF2-40B4-BE49-F238E27FC236}">
                <a16:creationId xmlns:a16="http://schemas.microsoft.com/office/drawing/2014/main" id="{F7BB0190-58D4-4DF5-95B0-453E624D7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r="26199" b="23666"/>
          <a:stretch/>
        </p:blipFill>
        <p:spPr>
          <a:xfrm>
            <a:off x="8963377" y="614700"/>
            <a:ext cx="2700000" cy="2700000"/>
          </a:xfrm>
          <a:prstGeom prst="rect">
            <a:avLst/>
          </a:prstGeom>
        </p:spPr>
      </p:pic>
      <p:pic>
        <p:nvPicPr>
          <p:cNvPr id="12" name="Picture 11" descr="A close up of a rock&#10;&#10;Description automatically generated">
            <a:extLst>
              <a:ext uri="{FF2B5EF4-FFF2-40B4-BE49-F238E27FC236}">
                <a16:creationId xmlns:a16="http://schemas.microsoft.com/office/drawing/2014/main" id="{D4F1A469-1718-4D50-B6B1-38A4FA254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9" t="22471" r="21875" b="770"/>
          <a:stretch/>
        </p:blipFill>
        <p:spPr>
          <a:xfrm>
            <a:off x="6137647" y="616936"/>
            <a:ext cx="2700000" cy="2700000"/>
          </a:xfrm>
          <a:prstGeom prst="rect">
            <a:avLst/>
          </a:prstGeom>
        </p:spPr>
      </p:pic>
      <p:pic>
        <p:nvPicPr>
          <p:cNvPr id="13" name="Picture 12" descr="A picture containing outdoor, rock, grass, sitting&#10;&#10;Description automatically generated">
            <a:extLst>
              <a:ext uri="{FF2B5EF4-FFF2-40B4-BE49-F238E27FC236}">
                <a16:creationId xmlns:a16="http://schemas.microsoft.com/office/drawing/2014/main" id="{31E113E7-1FA7-4B7B-BD2C-B8A274C73C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 rot="5400000">
            <a:off x="6137647" y="3429000"/>
            <a:ext cx="2700000" cy="2700000"/>
          </a:xfrm>
          <a:prstGeom prst="rect">
            <a:avLst/>
          </a:prstGeom>
        </p:spPr>
      </p:pic>
      <p:pic>
        <p:nvPicPr>
          <p:cNvPr id="8" name="Picture 7" descr="A picture containing fungus, lichen, close, toppings&#10;&#10;Description automatically generated">
            <a:extLst>
              <a:ext uri="{FF2B5EF4-FFF2-40B4-BE49-F238E27FC236}">
                <a16:creationId xmlns:a16="http://schemas.microsoft.com/office/drawing/2014/main" id="{D56E26C0-1E0E-F4CF-C170-5B13AF2CF7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6250"/>
          <a:stretch/>
        </p:blipFill>
        <p:spPr>
          <a:xfrm>
            <a:off x="3311917" y="3429000"/>
            <a:ext cx="2700000" cy="2700000"/>
          </a:xfrm>
          <a:prstGeom prst="rect">
            <a:avLst/>
          </a:prstGeom>
        </p:spPr>
      </p:pic>
      <p:pic>
        <p:nvPicPr>
          <p:cNvPr id="15" name="Picture 14" descr="A picture containing fungus, wood&#10;&#10;Description automatically generated">
            <a:extLst>
              <a:ext uri="{FF2B5EF4-FFF2-40B4-BE49-F238E27FC236}">
                <a16:creationId xmlns:a16="http://schemas.microsoft.com/office/drawing/2014/main" id="{2EE03776-0A25-ED05-5121-D120A63CE5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8" t="10843" r="32749" b="18839"/>
          <a:stretch/>
        </p:blipFill>
        <p:spPr>
          <a:xfrm>
            <a:off x="3311917" y="609964"/>
            <a:ext cx="2700000" cy="2700000"/>
          </a:xfrm>
          <a:prstGeom prst="rect">
            <a:avLst/>
          </a:prstGeom>
        </p:spPr>
      </p:pic>
      <p:pic>
        <p:nvPicPr>
          <p:cNvPr id="17" name="Picture 16" descr="A picture containing piece, food, slice, chocolate&#10;&#10;Description automatically generated">
            <a:extLst>
              <a:ext uri="{FF2B5EF4-FFF2-40B4-BE49-F238E27FC236}">
                <a16:creationId xmlns:a16="http://schemas.microsoft.com/office/drawing/2014/main" id="{E8F94337-8059-23FD-B7F7-3D04CFBEE6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26147" r="31869" b="6901"/>
          <a:stretch/>
        </p:blipFill>
        <p:spPr>
          <a:xfrm>
            <a:off x="486187" y="609964"/>
            <a:ext cx="2700000" cy="2700000"/>
          </a:xfrm>
          <a:prstGeom prst="rect">
            <a:avLst/>
          </a:prstGeom>
        </p:spPr>
      </p:pic>
      <p:pic>
        <p:nvPicPr>
          <p:cNvPr id="19" name="Picture 18" descr="A picture containing fungus, stone&#10;&#10;Description automatically generated">
            <a:extLst>
              <a:ext uri="{FF2B5EF4-FFF2-40B4-BE49-F238E27FC236}">
                <a16:creationId xmlns:a16="http://schemas.microsoft.com/office/drawing/2014/main" id="{80E488AC-D304-1146-A475-0D4E5BDBC7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13282"/>
          <a:stretch/>
        </p:blipFill>
        <p:spPr>
          <a:xfrm rot="5400000">
            <a:off x="486186" y="3429000"/>
            <a:ext cx="2700001" cy="270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A8BCC8-93D7-2B0A-6585-03F6DB955141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DD2074-F19D-7CD8-7F22-C5CB0258FF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F3D15-BBCC-9084-3F1F-52E97F3B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80E611-D35E-0704-D8B3-254DA01BD2C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8E324-9F2A-BB24-F107-A6EB429EC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4E30D1-119B-4598-A1A5-D5C812DF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4692"/>
            <a:ext cx="10972800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58881D-71C8-4286-B24C-4B3020BE5150}"/>
              </a:ext>
            </a:extLst>
          </p:cNvPr>
          <p:cNvSpPr/>
          <p:nvPr/>
        </p:nvSpPr>
        <p:spPr>
          <a:xfrm>
            <a:off x="2519436" y="4297521"/>
            <a:ext cx="7636754" cy="21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BFCEB-037F-C1F1-A43B-4F502E376EF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F2892-7B4D-1CA2-8271-5CA87A566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6EF0B1-B68C-BB10-7674-30DF66AED06B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4E30D1-119B-4598-A1A5-D5C812DF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34692"/>
            <a:ext cx="10972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BFCEB-037F-C1F1-A43B-4F502E376EFD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F2892-7B4D-1CA2-8271-5CA87A566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119223D-C4A2-B34A-805B-F61FD7E1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34" y="3528038"/>
            <a:ext cx="3329962" cy="33299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A2FDBC-0A71-19CC-5982-6686F2B68656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so diverse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9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9BA1D61-9791-9B48-CBB8-51A7167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4899" y="2607068"/>
            <a:ext cx="2974509" cy="23234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E6CD12-2D1F-4C6D-BC81-0621EF643C3B}"/>
              </a:ext>
            </a:extLst>
          </p:cNvPr>
          <p:cNvSpPr txBox="1">
            <a:spLocks/>
          </p:cNvSpPr>
          <p:nvPr/>
        </p:nvSpPr>
        <p:spPr>
          <a:xfrm>
            <a:off x="756745" y="13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cs typeface="Arial" panose="020B0604020202020204" pitchFamily="34" charset="0"/>
              </a:rPr>
              <a:t>They’re indispensable to us</a:t>
            </a:r>
            <a:endParaRPr lang="en-GB" sz="3200" b="1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7ADDB7-0ABC-433C-BBB5-01D2EE2F0F63}"/>
              </a:ext>
            </a:extLst>
          </p:cNvPr>
          <p:cNvGrpSpPr/>
          <p:nvPr/>
        </p:nvGrpSpPr>
        <p:grpSpPr>
          <a:xfrm>
            <a:off x="6846637" y="602691"/>
            <a:ext cx="5280350" cy="3408227"/>
            <a:chOff x="6723690" y="779320"/>
            <a:chExt cx="5280350" cy="340822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F76461A-A30A-4694-A83B-7D1C8B0E1CFF}"/>
                </a:ext>
              </a:extLst>
            </p:cNvPr>
            <p:cNvSpPr/>
            <p:nvPr/>
          </p:nvSpPr>
          <p:spPr>
            <a:xfrm>
              <a:off x="6723690" y="779320"/>
              <a:ext cx="4869778" cy="3408227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776858 w 4991211"/>
                <a:gd name="connsiteY0" fmla="*/ 1710419 h 3208684"/>
                <a:gd name="connsiteX1" fmla="*/ 3425578 w 4991211"/>
                <a:gd name="connsiteY1" fmla="*/ 1070339 h 3208684"/>
                <a:gd name="connsiteX2" fmla="*/ 209938 w 4991211"/>
                <a:gd name="connsiteY2" fmla="*/ 16239 h 3208684"/>
                <a:gd name="connsiteX3" fmla="*/ 396628 w 4991211"/>
                <a:gd name="connsiteY3" fmla="*/ 1965689 h 3208684"/>
                <a:gd name="connsiteX4" fmla="*/ 1086238 w 4991211"/>
                <a:gd name="connsiteY4" fmla="*/ 2836909 h 3208684"/>
                <a:gd name="connsiteX5" fmla="*/ 2603888 w 4991211"/>
                <a:gd name="connsiteY5" fmla="*/ 3205209 h 3208684"/>
                <a:gd name="connsiteX6" fmla="*/ 4762888 w 4991211"/>
                <a:gd name="connsiteY6" fmla="*/ 2645139 h 3208684"/>
                <a:gd name="connsiteX7" fmla="*/ 4776858 w 4991211"/>
                <a:gd name="connsiteY7" fmla="*/ 1710419 h 3208684"/>
                <a:gd name="connsiteX0" fmla="*/ 4789580 w 4994391"/>
                <a:gd name="connsiteY0" fmla="*/ 1958454 h 3456719"/>
                <a:gd name="connsiteX1" fmla="*/ 3611020 w 4994391"/>
                <a:gd name="connsiteY1" fmla="*/ 200774 h 3456719"/>
                <a:gd name="connsiteX2" fmla="*/ 222660 w 4994391"/>
                <a:gd name="connsiteY2" fmla="*/ 264274 h 3456719"/>
                <a:gd name="connsiteX3" fmla="*/ 409350 w 4994391"/>
                <a:gd name="connsiteY3" fmla="*/ 2213724 h 3456719"/>
                <a:gd name="connsiteX4" fmla="*/ 1098960 w 4994391"/>
                <a:gd name="connsiteY4" fmla="*/ 3084944 h 3456719"/>
                <a:gd name="connsiteX5" fmla="*/ 2616610 w 4994391"/>
                <a:gd name="connsiteY5" fmla="*/ 3453244 h 3456719"/>
                <a:gd name="connsiteX6" fmla="*/ 4775610 w 4994391"/>
                <a:gd name="connsiteY6" fmla="*/ 2893174 h 3456719"/>
                <a:gd name="connsiteX7" fmla="*/ 4789580 w 4994391"/>
                <a:gd name="connsiteY7" fmla="*/ 1958454 h 3456719"/>
                <a:gd name="connsiteX0" fmla="*/ 4945968 w 5150779"/>
                <a:gd name="connsiteY0" fmla="*/ 1938346 h 3437772"/>
                <a:gd name="connsiteX1" fmla="*/ 3767408 w 5150779"/>
                <a:gd name="connsiteY1" fmla="*/ 180666 h 3437772"/>
                <a:gd name="connsiteX2" fmla="*/ 379048 w 5150779"/>
                <a:gd name="connsiteY2" fmla="*/ 244166 h 3437772"/>
                <a:gd name="connsiteX3" fmla="*/ 179658 w 5150779"/>
                <a:gd name="connsiteY3" fmla="*/ 1838016 h 3437772"/>
                <a:gd name="connsiteX4" fmla="*/ 1255348 w 5150779"/>
                <a:gd name="connsiteY4" fmla="*/ 3064836 h 3437772"/>
                <a:gd name="connsiteX5" fmla="*/ 2772998 w 5150779"/>
                <a:gd name="connsiteY5" fmla="*/ 3433136 h 3437772"/>
                <a:gd name="connsiteX6" fmla="*/ 4931998 w 5150779"/>
                <a:gd name="connsiteY6" fmla="*/ 2873066 h 3437772"/>
                <a:gd name="connsiteX7" fmla="*/ 4945968 w 5150779"/>
                <a:gd name="connsiteY7" fmla="*/ 1938346 h 3437772"/>
                <a:gd name="connsiteX0" fmla="*/ 4945968 w 4989559"/>
                <a:gd name="connsiteY0" fmla="*/ 1938346 h 3437772"/>
                <a:gd name="connsiteX1" fmla="*/ 3767408 w 4989559"/>
                <a:gd name="connsiteY1" fmla="*/ 180666 h 3437772"/>
                <a:gd name="connsiteX2" fmla="*/ 379048 w 4989559"/>
                <a:gd name="connsiteY2" fmla="*/ 244166 h 3437772"/>
                <a:gd name="connsiteX3" fmla="*/ 179658 w 4989559"/>
                <a:gd name="connsiteY3" fmla="*/ 1838016 h 3437772"/>
                <a:gd name="connsiteX4" fmla="*/ 1255348 w 4989559"/>
                <a:gd name="connsiteY4" fmla="*/ 3064836 h 3437772"/>
                <a:gd name="connsiteX5" fmla="*/ 2772998 w 4989559"/>
                <a:gd name="connsiteY5" fmla="*/ 3433136 h 3437772"/>
                <a:gd name="connsiteX6" fmla="*/ 4545918 w 4989559"/>
                <a:gd name="connsiteY6" fmla="*/ 2873066 h 3437772"/>
                <a:gd name="connsiteX7" fmla="*/ 4945968 w 4989559"/>
                <a:gd name="connsiteY7" fmla="*/ 1938346 h 3437772"/>
                <a:gd name="connsiteX0" fmla="*/ 4803728 w 4869778"/>
                <a:gd name="connsiteY0" fmla="*/ 1471921 h 3408227"/>
                <a:gd name="connsiteX1" fmla="*/ 3767408 w 4869778"/>
                <a:gd name="connsiteY1" fmla="*/ 151121 h 3408227"/>
                <a:gd name="connsiteX2" fmla="*/ 379048 w 4869778"/>
                <a:gd name="connsiteY2" fmla="*/ 214621 h 3408227"/>
                <a:gd name="connsiteX3" fmla="*/ 179658 w 4869778"/>
                <a:gd name="connsiteY3" fmla="*/ 1808471 h 3408227"/>
                <a:gd name="connsiteX4" fmla="*/ 1255348 w 4869778"/>
                <a:gd name="connsiteY4" fmla="*/ 3035291 h 3408227"/>
                <a:gd name="connsiteX5" fmla="*/ 2772998 w 4869778"/>
                <a:gd name="connsiteY5" fmla="*/ 3403591 h 3408227"/>
                <a:gd name="connsiteX6" fmla="*/ 4545918 w 4869778"/>
                <a:gd name="connsiteY6" fmla="*/ 2843521 h 3408227"/>
                <a:gd name="connsiteX7" fmla="*/ 4803728 w 4869778"/>
                <a:gd name="connsiteY7" fmla="*/ 1471921 h 340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9778" h="3408227">
                  <a:moveTo>
                    <a:pt x="4803728" y="1471921"/>
                  </a:moveTo>
                  <a:cubicBezTo>
                    <a:pt x="4673976" y="1023188"/>
                    <a:pt x="4504855" y="360671"/>
                    <a:pt x="3767408" y="151121"/>
                  </a:cubicBezTo>
                  <a:cubicBezTo>
                    <a:pt x="3029961" y="-58429"/>
                    <a:pt x="977006" y="-61604"/>
                    <a:pt x="379048" y="214621"/>
                  </a:cubicBezTo>
                  <a:cubicBezTo>
                    <a:pt x="-218910" y="490846"/>
                    <a:pt x="33608" y="1338359"/>
                    <a:pt x="179658" y="1808471"/>
                  </a:cubicBezTo>
                  <a:cubicBezTo>
                    <a:pt x="325708" y="2278583"/>
                    <a:pt x="823125" y="2769438"/>
                    <a:pt x="1255348" y="3035291"/>
                  </a:cubicBezTo>
                  <a:cubicBezTo>
                    <a:pt x="1687571" y="3301144"/>
                    <a:pt x="2224570" y="3435553"/>
                    <a:pt x="2772998" y="3403591"/>
                  </a:cubicBezTo>
                  <a:cubicBezTo>
                    <a:pt x="3321426" y="3371629"/>
                    <a:pt x="4207463" y="3165466"/>
                    <a:pt x="4545918" y="2843521"/>
                  </a:cubicBezTo>
                  <a:cubicBezTo>
                    <a:pt x="4884373" y="2521576"/>
                    <a:pt x="4933480" y="1920654"/>
                    <a:pt x="4803728" y="1471921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A937F-C36B-4BB7-BEB0-2BF78D464166}"/>
                </a:ext>
              </a:extLst>
            </p:cNvPr>
            <p:cNvSpPr txBox="1"/>
            <p:nvPr/>
          </p:nvSpPr>
          <p:spPr>
            <a:xfrm>
              <a:off x="7508240" y="1975123"/>
              <a:ext cx="438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Manufacturing and industry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0ED499-7E87-489A-AED9-09E486C3986B}"/>
                </a:ext>
              </a:extLst>
            </p:cNvPr>
            <p:cNvSpPr txBox="1"/>
            <p:nvPr/>
          </p:nvSpPr>
          <p:spPr>
            <a:xfrm>
              <a:off x="10022840" y="2556443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Plastics and biomaterials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1FC70F-5084-4968-85BA-681F7A1DB2A3}"/>
                </a:ext>
              </a:extLst>
            </p:cNvPr>
            <p:cNvSpPr txBox="1"/>
            <p:nvPr/>
          </p:nvSpPr>
          <p:spPr>
            <a:xfrm>
              <a:off x="7383780" y="2669628"/>
              <a:ext cx="3281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Paper manufacturing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3F4BF-727C-4811-8507-AD8F571147DF}"/>
                </a:ext>
              </a:extLst>
            </p:cNvPr>
            <p:cNvSpPr txBox="1"/>
            <p:nvPr/>
          </p:nvSpPr>
          <p:spPr>
            <a:xfrm>
              <a:off x="8554720" y="3452339"/>
              <a:ext cx="3281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Washing detergents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75AAA-D0E0-4243-9CD2-E3AC41EEB15A}"/>
                </a:ext>
              </a:extLst>
            </p:cNvPr>
            <p:cNvSpPr txBox="1"/>
            <p:nvPr/>
          </p:nvSpPr>
          <p:spPr>
            <a:xfrm>
              <a:off x="8900160" y="1115930"/>
              <a:ext cx="2245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Leather and cotton processing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36F28-FBFE-45A3-9FB5-2805D7E58475}"/>
                </a:ext>
              </a:extLst>
            </p:cNvPr>
            <p:cNvSpPr txBox="1"/>
            <p:nvPr/>
          </p:nvSpPr>
          <p:spPr>
            <a:xfrm>
              <a:off x="7274560" y="1192415"/>
              <a:ext cx="1036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cs typeface="Arial" panose="020B0604020202020204" pitchFamily="34" charset="0"/>
                </a:rPr>
                <a:t>Biofuels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79D630-91B8-441B-B47D-255176B2351C}"/>
              </a:ext>
            </a:extLst>
          </p:cNvPr>
          <p:cNvGrpSpPr/>
          <p:nvPr/>
        </p:nvGrpSpPr>
        <p:grpSpPr>
          <a:xfrm>
            <a:off x="650633" y="4049045"/>
            <a:ext cx="4609451" cy="2153299"/>
            <a:chOff x="650634" y="4255487"/>
            <a:chExt cx="4609451" cy="21532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5E3DBE-FB09-447E-9FFC-4333D2586A30}"/>
                </a:ext>
              </a:extLst>
            </p:cNvPr>
            <p:cNvSpPr/>
            <p:nvPr/>
          </p:nvSpPr>
          <p:spPr>
            <a:xfrm>
              <a:off x="650634" y="4255487"/>
              <a:ext cx="4609451" cy="2153299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9451" h="2153299">
                  <a:moveTo>
                    <a:pt x="4395098" y="655034"/>
                  </a:moveTo>
                  <a:cubicBezTo>
                    <a:pt x="4172213" y="392567"/>
                    <a:pt x="3696598" y="80571"/>
                    <a:pt x="3043818" y="14954"/>
                  </a:cubicBezTo>
                  <a:cubicBezTo>
                    <a:pt x="2391038" y="-50663"/>
                    <a:pt x="983243" y="112109"/>
                    <a:pt x="478418" y="261334"/>
                  </a:cubicBezTo>
                  <a:cubicBezTo>
                    <a:pt x="-26407" y="410559"/>
                    <a:pt x="-22809" y="656939"/>
                    <a:pt x="14868" y="910304"/>
                  </a:cubicBezTo>
                  <a:cubicBezTo>
                    <a:pt x="52545" y="1163669"/>
                    <a:pt x="336601" y="1574937"/>
                    <a:pt x="704478" y="1781524"/>
                  </a:cubicBezTo>
                  <a:cubicBezTo>
                    <a:pt x="1072355" y="1988111"/>
                    <a:pt x="1609353" y="2181786"/>
                    <a:pt x="2222128" y="2149824"/>
                  </a:cubicBezTo>
                  <a:cubicBezTo>
                    <a:pt x="2834903" y="2117862"/>
                    <a:pt x="4018966" y="1838886"/>
                    <a:pt x="4381128" y="1589754"/>
                  </a:cubicBezTo>
                  <a:cubicBezTo>
                    <a:pt x="4743290" y="1340622"/>
                    <a:pt x="4617983" y="917501"/>
                    <a:pt x="4395098" y="655034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5CA204-ADD5-4E45-AC9F-6F17148AF5BF}"/>
                </a:ext>
              </a:extLst>
            </p:cNvPr>
            <p:cNvSpPr txBox="1"/>
            <p:nvPr/>
          </p:nvSpPr>
          <p:spPr>
            <a:xfrm>
              <a:off x="2915920" y="4637478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Medicine</a:t>
              </a:r>
              <a:endParaRPr lang="en-GB" b="1" dirty="0"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72AEE-50C0-46E7-B177-D5C19C71EFCD}"/>
                </a:ext>
              </a:extLst>
            </p:cNvPr>
            <p:cNvSpPr txBox="1"/>
            <p:nvPr/>
          </p:nvSpPr>
          <p:spPr>
            <a:xfrm>
              <a:off x="2631061" y="5733387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Antibiotics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96DCF6-72E4-4EC3-B0DA-92C8A58A0368}"/>
                </a:ext>
              </a:extLst>
            </p:cNvPr>
            <p:cNvSpPr txBox="1"/>
            <p:nvPr/>
          </p:nvSpPr>
          <p:spPr>
            <a:xfrm>
              <a:off x="1539240" y="469903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Statins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3CBD7E-B1DF-41FD-AF0D-66890BA15BD2}"/>
                </a:ext>
              </a:extLst>
            </p:cNvPr>
            <p:cNvSpPr txBox="1"/>
            <p:nvPr/>
          </p:nvSpPr>
          <p:spPr>
            <a:xfrm>
              <a:off x="2791974" y="5230356"/>
              <a:ext cx="2214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Immunosuppressants 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7F36F0-1FF4-4B5C-854A-97289711AE5E}"/>
              </a:ext>
            </a:extLst>
          </p:cNvPr>
          <p:cNvGrpSpPr/>
          <p:nvPr/>
        </p:nvGrpSpPr>
        <p:grpSpPr>
          <a:xfrm>
            <a:off x="6833929" y="4301158"/>
            <a:ext cx="4814511" cy="2082786"/>
            <a:chOff x="6833929" y="4301158"/>
            <a:chExt cx="4814511" cy="208278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A34459-2B89-4055-8091-B2E1C0A4BCA9}"/>
                </a:ext>
              </a:extLst>
            </p:cNvPr>
            <p:cNvSpPr/>
            <p:nvPr/>
          </p:nvSpPr>
          <p:spPr>
            <a:xfrm>
              <a:off x="6833929" y="4301158"/>
              <a:ext cx="4336742" cy="2082786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149398 w 4363751"/>
                <a:gd name="connsiteY0" fmla="*/ 655802 h 2153898"/>
                <a:gd name="connsiteX1" fmla="*/ 2798118 w 4363751"/>
                <a:gd name="connsiteY1" fmla="*/ 15722 h 2153898"/>
                <a:gd name="connsiteX2" fmla="*/ 232718 w 4363751"/>
                <a:gd name="connsiteY2" fmla="*/ 262102 h 2153898"/>
                <a:gd name="connsiteX3" fmla="*/ 145088 w 4363751"/>
                <a:gd name="connsiteY3" fmla="*/ 982192 h 2153898"/>
                <a:gd name="connsiteX4" fmla="*/ 458778 w 4363751"/>
                <a:gd name="connsiteY4" fmla="*/ 1782292 h 2153898"/>
                <a:gd name="connsiteX5" fmla="*/ 1976428 w 4363751"/>
                <a:gd name="connsiteY5" fmla="*/ 2150592 h 2153898"/>
                <a:gd name="connsiteX6" fmla="*/ 4135428 w 4363751"/>
                <a:gd name="connsiteY6" fmla="*/ 1590522 h 2153898"/>
                <a:gd name="connsiteX7" fmla="*/ 4149398 w 4363751"/>
                <a:gd name="connsiteY7" fmla="*/ 655802 h 2153898"/>
                <a:gd name="connsiteX0" fmla="*/ 4036020 w 4250373"/>
                <a:gd name="connsiteY0" fmla="*/ 660246 h 2158342"/>
                <a:gd name="connsiteX1" fmla="*/ 2684740 w 4250373"/>
                <a:gd name="connsiteY1" fmla="*/ 20166 h 2158342"/>
                <a:gd name="connsiteX2" fmla="*/ 881340 w 4250373"/>
                <a:gd name="connsiteY2" fmla="*/ 236066 h 2158342"/>
                <a:gd name="connsiteX3" fmla="*/ 31710 w 4250373"/>
                <a:gd name="connsiteY3" fmla="*/ 986636 h 2158342"/>
                <a:gd name="connsiteX4" fmla="*/ 345400 w 4250373"/>
                <a:gd name="connsiteY4" fmla="*/ 1786736 h 2158342"/>
                <a:gd name="connsiteX5" fmla="*/ 1863050 w 4250373"/>
                <a:gd name="connsiteY5" fmla="*/ 2155036 h 2158342"/>
                <a:gd name="connsiteX6" fmla="*/ 4022050 w 4250373"/>
                <a:gd name="connsiteY6" fmla="*/ 1594966 h 2158342"/>
                <a:gd name="connsiteX7" fmla="*/ 4036020 w 4250373"/>
                <a:gd name="connsiteY7" fmla="*/ 660246 h 2158342"/>
                <a:gd name="connsiteX0" fmla="*/ 4050009 w 4230148"/>
                <a:gd name="connsiteY0" fmla="*/ 660246 h 2048698"/>
                <a:gd name="connsiteX1" fmla="*/ 2698729 w 4230148"/>
                <a:gd name="connsiteY1" fmla="*/ 20166 h 2048698"/>
                <a:gd name="connsiteX2" fmla="*/ 895329 w 4230148"/>
                <a:gd name="connsiteY2" fmla="*/ 236066 h 2048698"/>
                <a:gd name="connsiteX3" fmla="*/ 45699 w 4230148"/>
                <a:gd name="connsiteY3" fmla="*/ 986636 h 2048698"/>
                <a:gd name="connsiteX4" fmla="*/ 359389 w 4230148"/>
                <a:gd name="connsiteY4" fmla="*/ 1786736 h 2048698"/>
                <a:gd name="connsiteX5" fmla="*/ 2395199 w 4230148"/>
                <a:gd name="connsiteY5" fmla="*/ 2043276 h 2048698"/>
                <a:gd name="connsiteX6" fmla="*/ 4036039 w 4230148"/>
                <a:gd name="connsiteY6" fmla="*/ 1594966 h 2048698"/>
                <a:gd name="connsiteX7" fmla="*/ 4050009 w 4230148"/>
                <a:gd name="connsiteY7" fmla="*/ 660246 h 2048698"/>
                <a:gd name="connsiteX0" fmla="*/ 4145687 w 4325826"/>
                <a:gd name="connsiteY0" fmla="*/ 659937 h 2048509"/>
                <a:gd name="connsiteX1" fmla="*/ 2794407 w 4325826"/>
                <a:gd name="connsiteY1" fmla="*/ 19857 h 2048509"/>
                <a:gd name="connsiteX2" fmla="*/ 991007 w 4325826"/>
                <a:gd name="connsiteY2" fmla="*/ 235757 h 2048509"/>
                <a:gd name="connsiteX3" fmla="*/ 29617 w 4325826"/>
                <a:gd name="connsiteY3" fmla="*/ 966007 h 2048509"/>
                <a:gd name="connsiteX4" fmla="*/ 455067 w 4325826"/>
                <a:gd name="connsiteY4" fmla="*/ 1786427 h 2048509"/>
                <a:gd name="connsiteX5" fmla="*/ 2490877 w 4325826"/>
                <a:gd name="connsiteY5" fmla="*/ 2042967 h 2048509"/>
                <a:gd name="connsiteX6" fmla="*/ 4131717 w 4325826"/>
                <a:gd name="connsiteY6" fmla="*/ 1594657 h 2048509"/>
                <a:gd name="connsiteX7" fmla="*/ 4145687 w 4325826"/>
                <a:gd name="connsiteY7" fmla="*/ 659937 h 2048509"/>
                <a:gd name="connsiteX0" fmla="*/ 4156603 w 4336742"/>
                <a:gd name="connsiteY0" fmla="*/ 659937 h 2082786"/>
                <a:gd name="connsiteX1" fmla="*/ 2805323 w 4336742"/>
                <a:gd name="connsiteY1" fmla="*/ 19857 h 2082786"/>
                <a:gd name="connsiteX2" fmla="*/ 1001923 w 4336742"/>
                <a:gd name="connsiteY2" fmla="*/ 235757 h 2082786"/>
                <a:gd name="connsiteX3" fmla="*/ 40533 w 4336742"/>
                <a:gd name="connsiteY3" fmla="*/ 966007 h 2082786"/>
                <a:gd name="connsiteX4" fmla="*/ 415183 w 4336742"/>
                <a:gd name="connsiteY4" fmla="*/ 1938827 h 2082786"/>
                <a:gd name="connsiteX5" fmla="*/ 2501793 w 4336742"/>
                <a:gd name="connsiteY5" fmla="*/ 2042967 h 2082786"/>
                <a:gd name="connsiteX6" fmla="*/ 4142633 w 4336742"/>
                <a:gd name="connsiteY6" fmla="*/ 1594657 h 2082786"/>
                <a:gd name="connsiteX7" fmla="*/ 4156603 w 4336742"/>
                <a:gd name="connsiteY7" fmla="*/ 659937 h 2082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36742" h="2082786">
                  <a:moveTo>
                    <a:pt x="4156603" y="659937"/>
                  </a:moveTo>
                  <a:cubicBezTo>
                    <a:pt x="3933718" y="397470"/>
                    <a:pt x="3331103" y="90554"/>
                    <a:pt x="2805323" y="19857"/>
                  </a:cubicBezTo>
                  <a:cubicBezTo>
                    <a:pt x="2279543" y="-50840"/>
                    <a:pt x="1462721" y="78065"/>
                    <a:pt x="1001923" y="235757"/>
                  </a:cubicBezTo>
                  <a:cubicBezTo>
                    <a:pt x="541125" y="393449"/>
                    <a:pt x="138323" y="682162"/>
                    <a:pt x="40533" y="966007"/>
                  </a:cubicBezTo>
                  <a:cubicBezTo>
                    <a:pt x="-57257" y="1249852"/>
                    <a:pt x="4973" y="1759334"/>
                    <a:pt x="415183" y="1938827"/>
                  </a:cubicBezTo>
                  <a:cubicBezTo>
                    <a:pt x="825393" y="2118320"/>
                    <a:pt x="1880551" y="2100329"/>
                    <a:pt x="2501793" y="2042967"/>
                  </a:cubicBezTo>
                  <a:cubicBezTo>
                    <a:pt x="3123035" y="1985605"/>
                    <a:pt x="3866831" y="1825162"/>
                    <a:pt x="4142633" y="1594657"/>
                  </a:cubicBezTo>
                  <a:cubicBezTo>
                    <a:pt x="4418435" y="1364152"/>
                    <a:pt x="4379488" y="922404"/>
                    <a:pt x="4156603" y="659937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E2E593-92BB-4500-BF90-30D78C605B13}"/>
                </a:ext>
              </a:extLst>
            </p:cNvPr>
            <p:cNvSpPr txBox="1"/>
            <p:nvPr/>
          </p:nvSpPr>
          <p:spPr>
            <a:xfrm>
              <a:off x="7259320" y="5099662"/>
              <a:ext cx="438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Environmental management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97E880-371A-41A0-ABA6-6B640324CFC6}"/>
                </a:ext>
              </a:extLst>
            </p:cNvPr>
            <p:cNvSpPr txBox="1"/>
            <p:nvPr/>
          </p:nvSpPr>
          <p:spPr>
            <a:xfrm>
              <a:off x="7564120" y="5770124"/>
              <a:ext cx="292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Agricultural biocontrol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6CB0E3-0392-464A-B7F8-340AA6A64519}"/>
                </a:ext>
              </a:extLst>
            </p:cNvPr>
            <p:cNvSpPr txBox="1"/>
            <p:nvPr/>
          </p:nvSpPr>
          <p:spPr>
            <a:xfrm>
              <a:off x="8712200" y="4602387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Bioremediation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8F48BB-CB0B-42D0-B391-3E3BBF7E66F0}"/>
              </a:ext>
            </a:extLst>
          </p:cNvPr>
          <p:cNvGrpSpPr/>
          <p:nvPr/>
        </p:nvGrpSpPr>
        <p:grpSpPr>
          <a:xfrm>
            <a:off x="177779" y="1286394"/>
            <a:ext cx="5819675" cy="2645138"/>
            <a:chOff x="224830" y="1177683"/>
            <a:chExt cx="5819675" cy="264513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E4A15A2-26A9-493A-8675-470F6F65ECAE}"/>
                </a:ext>
              </a:extLst>
            </p:cNvPr>
            <p:cNvSpPr/>
            <p:nvPr/>
          </p:nvSpPr>
          <p:spPr>
            <a:xfrm>
              <a:off x="224830" y="1177683"/>
              <a:ext cx="5312878" cy="2645138"/>
            </a:xfrm>
            <a:custGeom>
              <a:avLst/>
              <a:gdLst>
                <a:gd name="connsiteX0" fmla="*/ 2550160 w 3291840"/>
                <a:gd name="connsiteY0" fmla="*/ 721360 h 2387600"/>
                <a:gd name="connsiteX1" fmla="*/ 2550160 w 3291840"/>
                <a:gd name="connsiteY1" fmla="*/ 721360 h 2387600"/>
                <a:gd name="connsiteX2" fmla="*/ 1341120 w 3291840"/>
                <a:gd name="connsiteY2" fmla="*/ 0 h 2387600"/>
                <a:gd name="connsiteX3" fmla="*/ 0 w 3291840"/>
                <a:gd name="connsiteY3" fmla="*/ 304800 h 2387600"/>
                <a:gd name="connsiteX4" fmla="*/ 162560 w 3291840"/>
                <a:gd name="connsiteY4" fmla="*/ 1838960 h 2387600"/>
                <a:gd name="connsiteX5" fmla="*/ 1158240 w 3291840"/>
                <a:gd name="connsiteY5" fmla="*/ 1574800 h 2387600"/>
                <a:gd name="connsiteX6" fmla="*/ 2763520 w 3291840"/>
                <a:gd name="connsiteY6" fmla="*/ 2387600 h 2387600"/>
                <a:gd name="connsiteX7" fmla="*/ 3291840 w 3291840"/>
                <a:gd name="connsiteY7" fmla="*/ 1767840 h 2387600"/>
                <a:gd name="connsiteX8" fmla="*/ 2550160 w 3291840"/>
                <a:gd name="connsiteY8" fmla="*/ 721360 h 2387600"/>
                <a:gd name="connsiteX0" fmla="*/ 2866879 w 3608559"/>
                <a:gd name="connsiteY0" fmla="*/ 721360 h 2387600"/>
                <a:gd name="connsiteX1" fmla="*/ 2866879 w 3608559"/>
                <a:gd name="connsiteY1" fmla="*/ 721360 h 2387600"/>
                <a:gd name="connsiteX2" fmla="*/ 1657839 w 3608559"/>
                <a:gd name="connsiteY2" fmla="*/ 0 h 2387600"/>
                <a:gd name="connsiteX3" fmla="*/ 316719 w 3608559"/>
                <a:gd name="connsiteY3" fmla="*/ 304800 h 2387600"/>
                <a:gd name="connsiteX4" fmla="*/ 1759 w 3608559"/>
                <a:gd name="connsiteY4" fmla="*/ 1117600 h 2387600"/>
                <a:gd name="connsiteX5" fmla="*/ 479279 w 3608559"/>
                <a:gd name="connsiteY5" fmla="*/ 1838960 h 2387600"/>
                <a:gd name="connsiteX6" fmla="*/ 1474959 w 3608559"/>
                <a:gd name="connsiteY6" fmla="*/ 1574800 h 2387600"/>
                <a:gd name="connsiteX7" fmla="*/ 3080239 w 3608559"/>
                <a:gd name="connsiteY7" fmla="*/ 2387600 h 2387600"/>
                <a:gd name="connsiteX8" fmla="*/ 3608559 w 3608559"/>
                <a:gd name="connsiteY8" fmla="*/ 1767840 h 2387600"/>
                <a:gd name="connsiteX9" fmla="*/ 2866879 w 3608559"/>
                <a:gd name="connsiteY9" fmla="*/ 721360 h 2387600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1657839 w 3608559"/>
                <a:gd name="connsiteY2" fmla="*/ 117571 h 2505171"/>
                <a:gd name="connsiteX3" fmla="*/ 859010 w 3608559"/>
                <a:gd name="connsiteY3" fmla="*/ 8351 h 2505171"/>
                <a:gd name="connsiteX4" fmla="*/ 316719 w 3608559"/>
                <a:gd name="connsiteY4" fmla="*/ 422371 h 2505171"/>
                <a:gd name="connsiteX5" fmla="*/ 1759 w 3608559"/>
                <a:gd name="connsiteY5" fmla="*/ 1235171 h 2505171"/>
                <a:gd name="connsiteX6" fmla="*/ 479279 w 3608559"/>
                <a:gd name="connsiteY6" fmla="*/ 1956531 h 2505171"/>
                <a:gd name="connsiteX7" fmla="*/ 1474959 w 3608559"/>
                <a:gd name="connsiteY7" fmla="*/ 1692371 h 2505171"/>
                <a:gd name="connsiteX8" fmla="*/ 3080239 w 3608559"/>
                <a:gd name="connsiteY8" fmla="*/ 2505171 h 2505171"/>
                <a:gd name="connsiteX9" fmla="*/ 3608559 w 3608559"/>
                <a:gd name="connsiteY9" fmla="*/ 1885411 h 2505171"/>
                <a:gd name="connsiteX10" fmla="*/ 2866879 w 3608559"/>
                <a:gd name="connsiteY10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479279 w 3608559"/>
                <a:gd name="connsiteY7" fmla="*/ 195653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866879 w 3608559"/>
                <a:gd name="connsiteY0" fmla="*/ 838931 h 2505171"/>
                <a:gd name="connsiteX1" fmla="*/ 2866879 w 3608559"/>
                <a:gd name="connsiteY1" fmla="*/ 838931 h 2505171"/>
                <a:gd name="connsiteX2" fmla="*/ 2465560 w 3608559"/>
                <a:gd name="connsiteY2" fmla="*/ 389352 h 2505171"/>
                <a:gd name="connsiteX3" fmla="*/ 1657839 w 3608559"/>
                <a:gd name="connsiteY3" fmla="*/ 117571 h 2505171"/>
                <a:gd name="connsiteX4" fmla="*/ 859010 w 3608559"/>
                <a:gd name="connsiteY4" fmla="*/ 8351 h 2505171"/>
                <a:gd name="connsiteX5" fmla="*/ 316719 w 3608559"/>
                <a:gd name="connsiteY5" fmla="*/ 422371 h 2505171"/>
                <a:gd name="connsiteX6" fmla="*/ 1759 w 3608559"/>
                <a:gd name="connsiteY6" fmla="*/ 1235171 h 2505171"/>
                <a:gd name="connsiteX7" fmla="*/ 555479 w 3608559"/>
                <a:gd name="connsiteY7" fmla="*/ 1721581 h 2505171"/>
                <a:gd name="connsiteX8" fmla="*/ 1474959 w 3608559"/>
                <a:gd name="connsiteY8" fmla="*/ 1692371 h 2505171"/>
                <a:gd name="connsiteX9" fmla="*/ 3080239 w 3608559"/>
                <a:gd name="connsiteY9" fmla="*/ 2505171 h 2505171"/>
                <a:gd name="connsiteX10" fmla="*/ 3608559 w 3608559"/>
                <a:gd name="connsiteY10" fmla="*/ 1885411 h 2505171"/>
                <a:gd name="connsiteX11" fmla="*/ 2866879 w 3608559"/>
                <a:gd name="connsiteY11" fmla="*/ 838931 h 2505171"/>
                <a:gd name="connsiteX0" fmla="*/ 2753296 w 3494976"/>
                <a:gd name="connsiteY0" fmla="*/ 838931 h 2505171"/>
                <a:gd name="connsiteX1" fmla="*/ 2753296 w 3494976"/>
                <a:gd name="connsiteY1" fmla="*/ 838931 h 2505171"/>
                <a:gd name="connsiteX2" fmla="*/ 2351977 w 3494976"/>
                <a:gd name="connsiteY2" fmla="*/ 389352 h 2505171"/>
                <a:gd name="connsiteX3" fmla="*/ 1544256 w 3494976"/>
                <a:gd name="connsiteY3" fmla="*/ 117571 h 2505171"/>
                <a:gd name="connsiteX4" fmla="*/ 745427 w 3494976"/>
                <a:gd name="connsiteY4" fmla="*/ 8351 h 2505171"/>
                <a:gd name="connsiteX5" fmla="*/ 203136 w 3494976"/>
                <a:gd name="connsiteY5" fmla="*/ 422371 h 2505171"/>
                <a:gd name="connsiteX6" fmla="*/ 2476 w 3494976"/>
                <a:gd name="connsiteY6" fmla="*/ 1165321 h 2505171"/>
                <a:gd name="connsiteX7" fmla="*/ 441896 w 3494976"/>
                <a:gd name="connsiteY7" fmla="*/ 1721581 h 2505171"/>
                <a:gd name="connsiteX8" fmla="*/ 1361376 w 3494976"/>
                <a:gd name="connsiteY8" fmla="*/ 1692371 h 2505171"/>
                <a:gd name="connsiteX9" fmla="*/ 2966656 w 3494976"/>
                <a:gd name="connsiteY9" fmla="*/ 2505171 h 2505171"/>
                <a:gd name="connsiteX10" fmla="*/ 3494976 w 3494976"/>
                <a:gd name="connsiteY10" fmla="*/ 1885411 h 2505171"/>
                <a:gd name="connsiteX11" fmla="*/ 2753296 w 3494976"/>
                <a:gd name="connsiteY11" fmla="*/ 838931 h 2505171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53296 w 3498903"/>
                <a:gd name="connsiteY0" fmla="*/ 838931 h 2507113"/>
                <a:gd name="connsiteX1" fmla="*/ 2753296 w 3498903"/>
                <a:gd name="connsiteY1" fmla="*/ 838931 h 2507113"/>
                <a:gd name="connsiteX2" fmla="*/ 2351977 w 3498903"/>
                <a:gd name="connsiteY2" fmla="*/ 389352 h 2507113"/>
                <a:gd name="connsiteX3" fmla="*/ 1544256 w 3498903"/>
                <a:gd name="connsiteY3" fmla="*/ 117571 h 2507113"/>
                <a:gd name="connsiteX4" fmla="*/ 745427 w 3498903"/>
                <a:gd name="connsiteY4" fmla="*/ 8351 h 2507113"/>
                <a:gd name="connsiteX5" fmla="*/ 203136 w 3498903"/>
                <a:gd name="connsiteY5" fmla="*/ 422371 h 2507113"/>
                <a:gd name="connsiteX6" fmla="*/ 2476 w 3498903"/>
                <a:gd name="connsiteY6" fmla="*/ 1165321 h 2507113"/>
                <a:gd name="connsiteX7" fmla="*/ 441896 w 3498903"/>
                <a:gd name="connsiteY7" fmla="*/ 1721581 h 2507113"/>
                <a:gd name="connsiteX8" fmla="*/ 1361376 w 3498903"/>
                <a:gd name="connsiteY8" fmla="*/ 1692371 h 2507113"/>
                <a:gd name="connsiteX9" fmla="*/ 2966656 w 3498903"/>
                <a:gd name="connsiteY9" fmla="*/ 2505171 h 2507113"/>
                <a:gd name="connsiteX10" fmla="*/ 3494976 w 3498903"/>
                <a:gd name="connsiteY10" fmla="*/ 1885411 h 2507113"/>
                <a:gd name="connsiteX11" fmla="*/ 2753296 w 3498903"/>
                <a:gd name="connsiteY11" fmla="*/ 838931 h 2507113"/>
                <a:gd name="connsiteX0" fmla="*/ 2798915 w 3544522"/>
                <a:gd name="connsiteY0" fmla="*/ 838931 h 2507113"/>
                <a:gd name="connsiteX1" fmla="*/ 2798915 w 3544522"/>
                <a:gd name="connsiteY1" fmla="*/ 838931 h 2507113"/>
                <a:gd name="connsiteX2" fmla="*/ 2397596 w 3544522"/>
                <a:gd name="connsiteY2" fmla="*/ 389352 h 2507113"/>
                <a:gd name="connsiteX3" fmla="*/ 1589875 w 3544522"/>
                <a:gd name="connsiteY3" fmla="*/ 117571 h 2507113"/>
                <a:gd name="connsiteX4" fmla="*/ 791046 w 3544522"/>
                <a:gd name="connsiteY4" fmla="*/ 8351 h 2507113"/>
                <a:gd name="connsiteX5" fmla="*/ 248755 w 3544522"/>
                <a:gd name="connsiteY5" fmla="*/ 422371 h 2507113"/>
                <a:gd name="connsiteX6" fmla="*/ 48095 w 3544522"/>
                <a:gd name="connsiteY6" fmla="*/ 1165321 h 2507113"/>
                <a:gd name="connsiteX7" fmla="*/ 487515 w 3544522"/>
                <a:gd name="connsiteY7" fmla="*/ 1721581 h 2507113"/>
                <a:gd name="connsiteX8" fmla="*/ 1406995 w 3544522"/>
                <a:gd name="connsiteY8" fmla="*/ 1692371 h 2507113"/>
                <a:gd name="connsiteX9" fmla="*/ 3012275 w 3544522"/>
                <a:gd name="connsiteY9" fmla="*/ 2505171 h 2507113"/>
                <a:gd name="connsiteX10" fmla="*/ 3540595 w 3544522"/>
                <a:gd name="connsiteY10" fmla="*/ 1885411 h 2507113"/>
                <a:gd name="connsiteX11" fmla="*/ 2798915 w 3544522"/>
                <a:gd name="connsiteY11" fmla="*/ 838931 h 2507113"/>
                <a:gd name="connsiteX0" fmla="*/ 2762591 w 3508198"/>
                <a:gd name="connsiteY0" fmla="*/ 838931 h 2507113"/>
                <a:gd name="connsiteX1" fmla="*/ 2762591 w 3508198"/>
                <a:gd name="connsiteY1" fmla="*/ 838931 h 2507113"/>
                <a:gd name="connsiteX2" fmla="*/ 2361272 w 3508198"/>
                <a:gd name="connsiteY2" fmla="*/ 389352 h 2507113"/>
                <a:gd name="connsiteX3" fmla="*/ 1553551 w 3508198"/>
                <a:gd name="connsiteY3" fmla="*/ 117571 h 2507113"/>
                <a:gd name="connsiteX4" fmla="*/ 754722 w 3508198"/>
                <a:gd name="connsiteY4" fmla="*/ 8351 h 2507113"/>
                <a:gd name="connsiteX5" fmla="*/ 212431 w 3508198"/>
                <a:gd name="connsiteY5" fmla="*/ 422371 h 2507113"/>
                <a:gd name="connsiteX6" fmla="*/ 11771 w 3508198"/>
                <a:gd name="connsiteY6" fmla="*/ 1165321 h 2507113"/>
                <a:gd name="connsiteX7" fmla="*/ 451191 w 3508198"/>
                <a:gd name="connsiteY7" fmla="*/ 1721581 h 2507113"/>
                <a:gd name="connsiteX8" fmla="*/ 1370671 w 3508198"/>
                <a:gd name="connsiteY8" fmla="*/ 1692371 h 2507113"/>
                <a:gd name="connsiteX9" fmla="*/ 2975951 w 3508198"/>
                <a:gd name="connsiteY9" fmla="*/ 2505171 h 2507113"/>
                <a:gd name="connsiteX10" fmla="*/ 3504271 w 3508198"/>
                <a:gd name="connsiteY10" fmla="*/ 1885411 h 2507113"/>
                <a:gd name="connsiteX11" fmla="*/ 2762591 w 3508198"/>
                <a:gd name="connsiteY11" fmla="*/ 838931 h 2507113"/>
                <a:gd name="connsiteX0" fmla="*/ 2762591 w 3508198"/>
                <a:gd name="connsiteY0" fmla="*/ 880746 h 2548928"/>
                <a:gd name="connsiteX1" fmla="*/ 2762591 w 3508198"/>
                <a:gd name="connsiteY1" fmla="*/ 880746 h 2548928"/>
                <a:gd name="connsiteX2" fmla="*/ 2361272 w 3508198"/>
                <a:gd name="connsiteY2" fmla="*/ 431167 h 2548928"/>
                <a:gd name="connsiteX3" fmla="*/ 1553551 w 3508198"/>
                <a:gd name="connsiteY3" fmla="*/ 159386 h 2548928"/>
                <a:gd name="connsiteX4" fmla="*/ 754722 w 3508198"/>
                <a:gd name="connsiteY4" fmla="*/ 50166 h 2548928"/>
                <a:gd name="connsiteX5" fmla="*/ 212431 w 3508198"/>
                <a:gd name="connsiteY5" fmla="*/ 464186 h 2548928"/>
                <a:gd name="connsiteX6" fmla="*/ 11771 w 3508198"/>
                <a:gd name="connsiteY6" fmla="*/ 1207136 h 2548928"/>
                <a:gd name="connsiteX7" fmla="*/ 451191 w 3508198"/>
                <a:gd name="connsiteY7" fmla="*/ 1763396 h 2548928"/>
                <a:gd name="connsiteX8" fmla="*/ 1370671 w 3508198"/>
                <a:gd name="connsiteY8" fmla="*/ 1734186 h 2548928"/>
                <a:gd name="connsiteX9" fmla="*/ 2975951 w 3508198"/>
                <a:gd name="connsiteY9" fmla="*/ 2546986 h 2548928"/>
                <a:gd name="connsiteX10" fmla="*/ 3504271 w 3508198"/>
                <a:gd name="connsiteY10" fmla="*/ 1927226 h 2548928"/>
                <a:gd name="connsiteX11" fmla="*/ 2762591 w 3508198"/>
                <a:gd name="connsiteY11" fmla="*/ 880746 h 2548928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08198"/>
                <a:gd name="connsiteY0" fmla="*/ 847762 h 2515944"/>
                <a:gd name="connsiteX1" fmla="*/ 2762591 w 3508198"/>
                <a:gd name="connsiteY1" fmla="*/ 847762 h 2515944"/>
                <a:gd name="connsiteX2" fmla="*/ 2361272 w 3508198"/>
                <a:gd name="connsiteY2" fmla="*/ 398183 h 2515944"/>
                <a:gd name="connsiteX3" fmla="*/ 1553551 w 3508198"/>
                <a:gd name="connsiteY3" fmla="*/ 126402 h 2515944"/>
                <a:gd name="connsiteX4" fmla="*/ 754722 w 3508198"/>
                <a:gd name="connsiteY4" fmla="*/ 17182 h 2515944"/>
                <a:gd name="connsiteX5" fmla="*/ 212431 w 3508198"/>
                <a:gd name="connsiteY5" fmla="*/ 431202 h 2515944"/>
                <a:gd name="connsiteX6" fmla="*/ 11771 w 3508198"/>
                <a:gd name="connsiteY6" fmla="*/ 1174152 h 2515944"/>
                <a:gd name="connsiteX7" fmla="*/ 451191 w 3508198"/>
                <a:gd name="connsiteY7" fmla="*/ 1730412 h 2515944"/>
                <a:gd name="connsiteX8" fmla="*/ 1370671 w 3508198"/>
                <a:gd name="connsiteY8" fmla="*/ 1701202 h 2515944"/>
                <a:gd name="connsiteX9" fmla="*/ 2975951 w 3508198"/>
                <a:gd name="connsiteY9" fmla="*/ 2514002 h 2515944"/>
                <a:gd name="connsiteX10" fmla="*/ 3504271 w 3508198"/>
                <a:gd name="connsiteY10" fmla="*/ 1894242 h 2515944"/>
                <a:gd name="connsiteX11" fmla="*/ 2762591 w 3508198"/>
                <a:gd name="connsiteY11" fmla="*/ 847762 h 2515944"/>
                <a:gd name="connsiteX0" fmla="*/ 2762591 w 3578532"/>
                <a:gd name="connsiteY0" fmla="*/ 847762 h 2516350"/>
                <a:gd name="connsiteX1" fmla="*/ 2762591 w 3578532"/>
                <a:gd name="connsiteY1" fmla="*/ 847762 h 2516350"/>
                <a:gd name="connsiteX2" fmla="*/ 2361272 w 3578532"/>
                <a:gd name="connsiteY2" fmla="*/ 398183 h 2516350"/>
                <a:gd name="connsiteX3" fmla="*/ 1553551 w 3578532"/>
                <a:gd name="connsiteY3" fmla="*/ 126402 h 2516350"/>
                <a:gd name="connsiteX4" fmla="*/ 754722 w 3578532"/>
                <a:gd name="connsiteY4" fmla="*/ 17182 h 2516350"/>
                <a:gd name="connsiteX5" fmla="*/ 212431 w 3578532"/>
                <a:gd name="connsiteY5" fmla="*/ 431202 h 2516350"/>
                <a:gd name="connsiteX6" fmla="*/ 11771 w 3578532"/>
                <a:gd name="connsiteY6" fmla="*/ 1174152 h 2516350"/>
                <a:gd name="connsiteX7" fmla="*/ 451191 w 3578532"/>
                <a:gd name="connsiteY7" fmla="*/ 1730412 h 2516350"/>
                <a:gd name="connsiteX8" fmla="*/ 1370671 w 3578532"/>
                <a:gd name="connsiteY8" fmla="*/ 1701202 h 2516350"/>
                <a:gd name="connsiteX9" fmla="*/ 2975951 w 3578532"/>
                <a:gd name="connsiteY9" fmla="*/ 2514002 h 2516350"/>
                <a:gd name="connsiteX10" fmla="*/ 3504271 w 3578532"/>
                <a:gd name="connsiteY10" fmla="*/ 1894242 h 2516350"/>
                <a:gd name="connsiteX11" fmla="*/ 2762591 w 3578532"/>
                <a:gd name="connsiteY11" fmla="*/ 847762 h 2516350"/>
                <a:gd name="connsiteX0" fmla="*/ 2776958 w 3592899"/>
                <a:gd name="connsiteY0" fmla="*/ 847762 h 2516350"/>
                <a:gd name="connsiteX1" fmla="*/ 2776958 w 3592899"/>
                <a:gd name="connsiteY1" fmla="*/ 847762 h 2516350"/>
                <a:gd name="connsiteX2" fmla="*/ 2375639 w 3592899"/>
                <a:gd name="connsiteY2" fmla="*/ 398183 h 2516350"/>
                <a:gd name="connsiteX3" fmla="*/ 1567918 w 3592899"/>
                <a:gd name="connsiteY3" fmla="*/ 126402 h 2516350"/>
                <a:gd name="connsiteX4" fmla="*/ 769089 w 3592899"/>
                <a:gd name="connsiteY4" fmla="*/ 17182 h 2516350"/>
                <a:gd name="connsiteX5" fmla="*/ 226798 w 3592899"/>
                <a:gd name="connsiteY5" fmla="*/ 431202 h 2516350"/>
                <a:gd name="connsiteX6" fmla="*/ 26138 w 3592899"/>
                <a:gd name="connsiteY6" fmla="*/ 1174152 h 2516350"/>
                <a:gd name="connsiteX7" fmla="*/ 681458 w 3592899"/>
                <a:gd name="connsiteY7" fmla="*/ 1730412 h 2516350"/>
                <a:gd name="connsiteX8" fmla="*/ 1385038 w 3592899"/>
                <a:gd name="connsiteY8" fmla="*/ 1701202 h 2516350"/>
                <a:gd name="connsiteX9" fmla="*/ 2990318 w 3592899"/>
                <a:gd name="connsiteY9" fmla="*/ 2514002 h 2516350"/>
                <a:gd name="connsiteX10" fmla="*/ 3518638 w 3592899"/>
                <a:gd name="connsiteY10" fmla="*/ 1894242 h 2516350"/>
                <a:gd name="connsiteX11" fmla="*/ 2776958 w 3592899"/>
                <a:gd name="connsiteY11" fmla="*/ 847762 h 2516350"/>
                <a:gd name="connsiteX0" fmla="*/ 2772868 w 3588809"/>
                <a:gd name="connsiteY0" fmla="*/ 775032 h 2443620"/>
                <a:gd name="connsiteX1" fmla="*/ 2772868 w 3588809"/>
                <a:gd name="connsiteY1" fmla="*/ 775032 h 2443620"/>
                <a:gd name="connsiteX2" fmla="*/ 2371549 w 3588809"/>
                <a:gd name="connsiteY2" fmla="*/ 325453 h 2443620"/>
                <a:gd name="connsiteX3" fmla="*/ 1563828 w 3588809"/>
                <a:gd name="connsiteY3" fmla="*/ 53672 h 2443620"/>
                <a:gd name="connsiteX4" fmla="*/ 885649 w 3588809"/>
                <a:gd name="connsiteY4" fmla="*/ 27002 h 2443620"/>
                <a:gd name="connsiteX5" fmla="*/ 222708 w 3588809"/>
                <a:gd name="connsiteY5" fmla="*/ 358472 h 2443620"/>
                <a:gd name="connsiteX6" fmla="*/ 22048 w 3588809"/>
                <a:gd name="connsiteY6" fmla="*/ 1101422 h 2443620"/>
                <a:gd name="connsiteX7" fmla="*/ 677368 w 3588809"/>
                <a:gd name="connsiteY7" fmla="*/ 1657682 h 2443620"/>
                <a:gd name="connsiteX8" fmla="*/ 1380948 w 3588809"/>
                <a:gd name="connsiteY8" fmla="*/ 1628472 h 2443620"/>
                <a:gd name="connsiteX9" fmla="*/ 2986228 w 3588809"/>
                <a:gd name="connsiteY9" fmla="*/ 2441272 h 2443620"/>
                <a:gd name="connsiteX10" fmla="*/ 3514548 w 3588809"/>
                <a:gd name="connsiteY10" fmla="*/ 1821512 h 2443620"/>
                <a:gd name="connsiteX11" fmla="*/ 2772868 w 3588809"/>
                <a:gd name="connsiteY11" fmla="*/ 775032 h 2443620"/>
                <a:gd name="connsiteX0" fmla="*/ 2789644 w 3605585"/>
                <a:gd name="connsiteY0" fmla="*/ 721480 h 2390068"/>
                <a:gd name="connsiteX1" fmla="*/ 2789644 w 3605585"/>
                <a:gd name="connsiteY1" fmla="*/ 721480 h 2390068"/>
                <a:gd name="connsiteX2" fmla="*/ 2388325 w 3605585"/>
                <a:gd name="connsiteY2" fmla="*/ 271901 h 2390068"/>
                <a:gd name="connsiteX3" fmla="*/ 1580604 w 3605585"/>
                <a:gd name="connsiteY3" fmla="*/ 120 h 2390068"/>
                <a:gd name="connsiteX4" fmla="*/ 239484 w 3605585"/>
                <a:gd name="connsiteY4" fmla="*/ 304920 h 2390068"/>
                <a:gd name="connsiteX5" fmla="*/ 38824 w 3605585"/>
                <a:gd name="connsiteY5" fmla="*/ 1047870 h 2390068"/>
                <a:gd name="connsiteX6" fmla="*/ 694144 w 3605585"/>
                <a:gd name="connsiteY6" fmla="*/ 1604130 h 2390068"/>
                <a:gd name="connsiteX7" fmla="*/ 1397724 w 3605585"/>
                <a:gd name="connsiteY7" fmla="*/ 1574920 h 2390068"/>
                <a:gd name="connsiteX8" fmla="*/ 3003004 w 3605585"/>
                <a:gd name="connsiteY8" fmla="*/ 2387720 h 2390068"/>
                <a:gd name="connsiteX9" fmla="*/ 3531324 w 3605585"/>
                <a:gd name="connsiteY9" fmla="*/ 1767960 h 2390068"/>
                <a:gd name="connsiteX10" fmla="*/ 2789644 w 3605585"/>
                <a:gd name="connsiteY10" fmla="*/ 721480 h 2390068"/>
                <a:gd name="connsiteX0" fmla="*/ 2751857 w 3567798"/>
                <a:gd name="connsiteY0" fmla="*/ 722417 h 2391005"/>
                <a:gd name="connsiteX1" fmla="*/ 2751857 w 3567798"/>
                <a:gd name="connsiteY1" fmla="*/ 722417 h 2391005"/>
                <a:gd name="connsiteX2" fmla="*/ 2350538 w 3567798"/>
                <a:gd name="connsiteY2" fmla="*/ 272838 h 2391005"/>
                <a:gd name="connsiteX3" fmla="*/ 1542817 w 3567798"/>
                <a:gd name="connsiteY3" fmla="*/ 1057 h 2391005"/>
                <a:gd name="connsiteX4" fmla="*/ 531897 w 3567798"/>
                <a:gd name="connsiteY4" fmla="*/ 216957 h 2391005"/>
                <a:gd name="connsiteX5" fmla="*/ 1037 w 3567798"/>
                <a:gd name="connsiteY5" fmla="*/ 1048807 h 2391005"/>
                <a:gd name="connsiteX6" fmla="*/ 656357 w 3567798"/>
                <a:gd name="connsiteY6" fmla="*/ 1605067 h 2391005"/>
                <a:gd name="connsiteX7" fmla="*/ 1359937 w 3567798"/>
                <a:gd name="connsiteY7" fmla="*/ 1575857 h 2391005"/>
                <a:gd name="connsiteX8" fmla="*/ 2965217 w 3567798"/>
                <a:gd name="connsiteY8" fmla="*/ 2388657 h 2391005"/>
                <a:gd name="connsiteX9" fmla="*/ 3493537 w 3567798"/>
                <a:gd name="connsiteY9" fmla="*/ 1768897 h 2391005"/>
                <a:gd name="connsiteX10" fmla="*/ 2751857 w 3567798"/>
                <a:gd name="connsiteY10" fmla="*/ 722417 h 2391005"/>
                <a:gd name="connsiteX0" fmla="*/ 2543579 w 3359520"/>
                <a:gd name="connsiteY0" fmla="*/ 722300 h 2390888"/>
                <a:gd name="connsiteX1" fmla="*/ 2543579 w 3359520"/>
                <a:gd name="connsiteY1" fmla="*/ 722300 h 2390888"/>
                <a:gd name="connsiteX2" fmla="*/ 2142260 w 3359520"/>
                <a:gd name="connsiteY2" fmla="*/ 272721 h 2390888"/>
                <a:gd name="connsiteX3" fmla="*/ 1334539 w 3359520"/>
                <a:gd name="connsiteY3" fmla="*/ 940 h 2390888"/>
                <a:gd name="connsiteX4" fmla="*/ 323619 w 3359520"/>
                <a:gd name="connsiteY4" fmla="*/ 216840 h 2390888"/>
                <a:gd name="connsiteX5" fmla="*/ 2309 w 3359520"/>
                <a:gd name="connsiteY5" fmla="*/ 997890 h 2390888"/>
                <a:gd name="connsiteX6" fmla="*/ 448079 w 3359520"/>
                <a:gd name="connsiteY6" fmla="*/ 1604950 h 2390888"/>
                <a:gd name="connsiteX7" fmla="*/ 1151659 w 3359520"/>
                <a:gd name="connsiteY7" fmla="*/ 1575740 h 2390888"/>
                <a:gd name="connsiteX8" fmla="*/ 2756939 w 3359520"/>
                <a:gd name="connsiteY8" fmla="*/ 2388540 h 2390888"/>
                <a:gd name="connsiteX9" fmla="*/ 3285259 w 3359520"/>
                <a:gd name="connsiteY9" fmla="*/ 1768780 h 2390888"/>
                <a:gd name="connsiteX10" fmla="*/ 2543579 w 3359520"/>
                <a:gd name="connsiteY10" fmla="*/ 722300 h 2390888"/>
                <a:gd name="connsiteX0" fmla="*/ 2543579 w 3355629"/>
                <a:gd name="connsiteY0" fmla="*/ 722300 h 2388796"/>
                <a:gd name="connsiteX1" fmla="*/ 2543579 w 3355629"/>
                <a:gd name="connsiteY1" fmla="*/ 722300 h 2388796"/>
                <a:gd name="connsiteX2" fmla="*/ 2142260 w 3355629"/>
                <a:gd name="connsiteY2" fmla="*/ 272721 h 2388796"/>
                <a:gd name="connsiteX3" fmla="*/ 1334539 w 3355629"/>
                <a:gd name="connsiteY3" fmla="*/ 940 h 2388796"/>
                <a:gd name="connsiteX4" fmla="*/ 323619 w 3355629"/>
                <a:gd name="connsiteY4" fmla="*/ 216840 h 2388796"/>
                <a:gd name="connsiteX5" fmla="*/ 2309 w 3355629"/>
                <a:gd name="connsiteY5" fmla="*/ 997890 h 2388796"/>
                <a:gd name="connsiteX6" fmla="*/ 448079 w 3355629"/>
                <a:gd name="connsiteY6" fmla="*/ 1604950 h 2388796"/>
                <a:gd name="connsiteX7" fmla="*/ 1386609 w 3355629"/>
                <a:gd name="connsiteY7" fmla="*/ 1709090 h 2388796"/>
                <a:gd name="connsiteX8" fmla="*/ 2756939 w 3355629"/>
                <a:gd name="connsiteY8" fmla="*/ 2388540 h 2388796"/>
                <a:gd name="connsiteX9" fmla="*/ 3285259 w 3355629"/>
                <a:gd name="connsiteY9" fmla="*/ 1768780 h 2388796"/>
                <a:gd name="connsiteX10" fmla="*/ 2543579 w 3355629"/>
                <a:gd name="connsiteY10" fmla="*/ 722300 h 2388796"/>
                <a:gd name="connsiteX0" fmla="*/ 2543579 w 3291587"/>
                <a:gd name="connsiteY0" fmla="*/ 722300 h 2337973"/>
                <a:gd name="connsiteX1" fmla="*/ 2543579 w 3291587"/>
                <a:gd name="connsiteY1" fmla="*/ 722300 h 2337973"/>
                <a:gd name="connsiteX2" fmla="*/ 2142260 w 3291587"/>
                <a:gd name="connsiteY2" fmla="*/ 272721 h 2337973"/>
                <a:gd name="connsiteX3" fmla="*/ 1334539 w 3291587"/>
                <a:gd name="connsiteY3" fmla="*/ 940 h 2337973"/>
                <a:gd name="connsiteX4" fmla="*/ 323619 w 3291587"/>
                <a:gd name="connsiteY4" fmla="*/ 216840 h 2337973"/>
                <a:gd name="connsiteX5" fmla="*/ 2309 w 3291587"/>
                <a:gd name="connsiteY5" fmla="*/ 997890 h 2337973"/>
                <a:gd name="connsiteX6" fmla="*/ 448079 w 3291587"/>
                <a:gd name="connsiteY6" fmla="*/ 1604950 h 2337973"/>
                <a:gd name="connsiteX7" fmla="*/ 1386609 w 3291587"/>
                <a:gd name="connsiteY7" fmla="*/ 1709090 h 2337973"/>
                <a:gd name="connsiteX8" fmla="*/ 2814089 w 3291587"/>
                <a:gd name="connsiteY8" fmla="*/ 2337740 h 2337973"/>
                <a:gd name="connsiteX9" fmla="*/ 3285259 w 3291587"/>
                <a:gd name="connsiteY9" fmla="*/ 1768780 h 2337973"/>
                <a:gd name="connsiteX10" fmla="*/ 2543579 w 3291587"/>
                <a:gd name="connsiteY10" fmla="*/ 722300 h 2337973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543579 w 3291587"/>
                <a:gd name="connsiteY0" fmla="*/ 74728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9" fmla="*/ 2543579 w 3291587"/>
                <a:gd name="connsiteY9" fmla="*/ 747287 h 2362960"/>
                <a:gd name="connsiteX0" fmla="*/ 2975379 w 3289852"/>
                <a:gd name="connsiteY0" fmla="*/ 982237 h 2362935"/>
                <a:gd name="connsiteX1" fmla="*/ 2543579 w 3289852"/>
                <a:gd name="connsiteY1" fmla="*/ 747287 h 2362935"/>
                <a:gd name="connsiteX2" fmla="*/ 1334539 w 3289852"/>
                <a:gd name="connsiteY2" fmla="*/ 25927 h 2362935"/>
                <a:gd name="connsiteX3" fmla="*/ 323619 w 3289852"/>
                <a:gd name="connsiteY3" fmla="*/ 241827 h 2362935"/>
                <a:gd name="connsiteX4" fmla="*/ 2309 w 3289852"/>
                <a:gd name="connsiteY4" fmla="*/ 1022877 h 2362935"/>
                <a:gd name="connsiteX5" fmla="*/ 448079 w 3289852"/>
                <a:gd name="connsiteY5" fmla="*/ 1629937 h 2362935"/>
                <a:gd name="connsiteX6" fmla="*/ 1386609 w 3289852"/>
                <a:gd name="connsiteY6" fmla="*/ 1734077 h 2362935"/>
                <a:gd name="connsiteX7" fmla="*/ 2814089 w 3289852"/>
                <a:gd name="connsiteY7" fmla="*/ 2362727 h 2362935"/>
                <a:gd name="connsiteX8" fmla="*/ 3285259 w 3289852"/>
                <a:gd name="connsiteY8" fmla="*/ 1793767 h 2362935"/>
                <a:gd name="connsiteX9" fmla="*/ 2975379 w 3289852"/>
                <a:gd name="connsiteY9" fmla="*/ 982237 h 2362935"/>
                <a:gd name="connsiteX0" fmla="*/ 3285259 w 3291587"/>
                <a:gd name="connsiteY0" fmla="*/ 1793767 h 2362960"/>
                <a:gd name="connsiteX1" fmla="*/ 2543579 w 3291587"/>
                <a:gd name="connsiteY1" fmla="*/ 747287 h 2362960"/>
                <a:gd name="connsiteX2" fmla="*/ 1334539 w 3291587"/>
                <a:gd name="connsiteY2" fmla="*/ 25927 h 2362960"/>
                <a:gd name="connsiteX3" fmla="*/ 323619 w 3291587"/>
                <a:gd name="connsiteY3" fmla="*/ 241827 h 2362960"/>
                <a:gd name="connsiteX4" fmla="*/ 2309 w 3291587"/>
                <a:gd name="connsiteY4" fmla="*/ 1022877 h 2362960"/>
                <a:gd name="connsiteX5" fmla="*/ 448079 w 3291587"/>
                <a:gd name="connsiteY5" fmla="*/ 1629937 h 2362960"/>
                <a:gd name="connsiteX6" fmla="*/ 1386609 w 3291587"/>
                <a:gd name="connsiteY6" fmla="*/ 1734077 h 2362960"/>
                <a:gd name="connsiteX7" fmla="*/ 2814089 w 3291587"/>
                <a:gd name="connsiteY7" fmla="*/ 2362727 h 2362960"/>
                <a:gd name="connsiteX8" fmla="*/ 3285259 w 3291587"/>
                <a:gd name="connsiteY8" fmla="*/ 1793767 h 2362960"/>
                <a:gd name="connsiteX0" fmla="*/ 3285259 w 3289385"/>
                <a:gd name="connsiteY0" fmla="*/ 1793767 h 2422841"/>
                <a:gd name="connsiteX1" fmla="*/ 2543579 w 3289385"/>
                <a:gd name="connsiteY1" fmla="*/ 747287 h 2422841"/>
                <a:gd name="connsiteX2" fmla="*/ 1334539 w 3289385"/>
                <a:gd name="connsiteY2" fmla="*/ 25927 h 2422841"/>
                <a:gd name="connsiteX3" fmla="*/ 323619 w 3289385"/>
                <a:gd name="connsiteY3" fmla="*/ 241827 h 2422841"/>
                <a:gd name="connsiteX4" fmla="*/ 2309 w 3289385"/>
                <a:gd name="connsiteY4" fmla="*/ 1022877 h 2422841"/>
                <a:gd name="connsiteX5" fmla="*/ 448079 w 3289385"/>
                <a:gd name="connsiteY5" fmla="*/ 1629937 h 2422841"/>
                <a:gd name="connsiteX6" fmla="*/ 2199409 w 3289385"/>
                <a:gd name="connsiteY6" fmla="*/ 2323357 h 2422841"/>
                <a:gd name="connsiteX7" fmla="*/ 2814089 w 3289385"/>
                <a:gd name="connsiteY7" fmla="*/ 2362727 h 2422841"/>
                <a:gd name="connsiteX8" fmla="*/ 3285259 w 3289385"/>
                <a:gd name="connsiteY8" fmla="*/ 1793767 h 2422841"/>
                <a:gd name="connsiteX0" fmla="*/ 3285259 w 4014352"/>
                <a:gd name="connsiteY0" fmla="*/ 1793767 h 2326269"/>
                <a:gd name="connsiteX1" fmla="*/ 2543579 w 4014352"/>
                <a:gd name="connsiteY1" fmla="*/ 747287 h 2326269"/>
                <a:gd name="connsiteX2" fmla="*/ 1334539 w 4014352"/>
                <a:gd name="connsiteY2" fmla="*/ 25927 h 2326269"/>
                <a:gd name="connsiteX3" fmla="*/ 323619 w 4014352"/>
                <a:gd name="connsiteY3" fmla="*/ 241827 h 2326269"/>
                <a:gd name="connsiteX4" fmla="*/ 2309 w 4014352"/>
                <a:gd name="connsiteY4" fmla="*/ 1022877 h 2326269"/>
                <a:gd name="connsiteX5" fmla="*/ 448079 w 4014352"/>
                <a:gd name="connsiteY5" fmla="*/ 1629937 h 2326269"/>
                <a:gd name="connsiteX6" fmla="*/ 2199409 w 4014352"/>
                <a:gd name="connsiteY6" fmla="*/ 2323357 h 2326269"/>
                <a:gd name="connsiteX7" fmla="*/ 3982489 w 4014352"/>
                <a:gd name="connsiteY7" fmla="*/ 1875047 h 2326269"/>
                <a:gd name="connsiteX8" fmla="*/ 3285259 w 4014352"/>
                <a:gd name="connsiteY8" fmla="*/ 1793767 h 2326269"/>
                <a:gd name="connsiteX0" fmla="*/ 4169179 w 4302065"/>
                <a:gd name="connsiteY0" fmla="*/ 889527 h 2327768"/>
                <a:gd name="connsiteX1" fmla="*/ 2543579 w 4302065"/>
                <a:gd name="connsiteY1" fmla="*/ 747287 h 2327768"/>
                <a:gd name="connsiteX2" fmla="*/ 1334539 w 4302065"/>
                <a:gd name="connsiteY2" fmla="*/ 25927 h 2327768"/>
                <a:gd name="connsiteX3" fmla="*/ 323619 w 4302065"/>
                <a:gd name="connsiteY3" fmla="*/ 241827 h 2327768"/>
                <a:gd name="connsiteX4" fmla="*/ 2309 w 4302065"/>
                <a:gd name="connsiteY4" fmla="*/ 1022877 h 2327768"/>
                <a:gd name="connsiteX5" fmla="*/ 448079 w 4302065"/>
                <a:gd name="connsiteY5" fmla="*/ 1629937 h 2327768"/>
                <a:gd name="connsiteX6" fmla="*/ 2199409 w 4302065"/>
                <a:gd name="connsiteY6" fmla="*/ 2323357 h 2327768"/>
                <a:gd name="connsiteX7" fmla="*/ 3982489 w 4302065"/>
                <a:gd name="connsiteY7" fmla="*/ 1875047 h 2327768"/>
                <a:gd name="connsiteX8" fmla="*/ 4169179 w 4302065"/>
                <a:gd name="connsiteY8" fmla="*/ 889527 h 2327768"/>
                <a:gd name="connsiteX0" fmla="*/ 4207706 w 4340592"/>
                <a:gd name="connsiteY0" fmla="*/ 759252 h 2197493"/>
                <a:gd name="connsiteX1" fmla="*/ 2582106 w 4340592"/>
                <a:gd name="connsiteY1" fmla="*/ 617012 h 2197493"/>
                <a:gd name="connsiteX2" fmla="*/ 3059626 w 4340592"/>
                <a:gd name="connsiteY2" fmla="*/ 58212 h 2197493"/>
                <a:gd name="connsiteX3" fmla="*/ 362146 w 4340592"/>
                <a:gd name="connsiteY3" fmla="*/ 111552 h 2197493"/>
                <a:gd name="connsiteX4" fmla="*/ 40836 w 4340592"/>
                <a:gd name="connsiteY4" fmla="*/ 892602 h 2197493"/>
                <a:gd name="connsiteX5" fmla="*/ 486606 w 4340592"/>
                <a:gd name="connsiteY5" fmla="*/ 1499662 h 2197493"/>
                <a:gd name="connsiteX6" fmla="*/ 2237936 w 4340592"/>
                <a:gd name="connsiteY6" fmla="*/ 2193082 h 2197493"/>
                <a:gd name="connsiteX7" fmla="*/ 4021016 w 4340592"/>
                <a:gd name="connsiteY7" fmla="*/ 1744772 h 2197493"/>
                <a:gd name="connsiteX8" fmla="*/ 4207706 w 4340592"/>
                <a:gd name="connsiteY8" fmla="*/ 759252 h 2197493"/>
                <a:gd name="connsiteX0" fmla="*/ 4207706 w 4340592"/>
                <a:gd name="connsiteY0" fmla="*/ 769161 h 2207402"/>
                <a:gd name="connsiteX1" fmla="*/ 3059626 w 4340592"/>
                <a:gd name="connsiteY1" fmla="*/ 68121 h 2207402"/>
                <a:gd name="connsiteX2" fmla="*/ 362146 w 4340592"/>
                <a:gd name="connsiteY2" fmla="*/ 121461 h 2207402"/>
                <a:gd name="connsiteX3" fmla="*/ 40836 w 4340592"/>
                <a:gd name="connsiteY3" fmla="*/ 902511 h 2207402"/>
                <a:gd name="connsiteX4" fmla="*/ 486606 w 4340592"/>
                <a:gd name="connsiteY4" fmla="*/ 1509571 h 2207402"/>
                <a:gd name="connsiteX5" fmla="*/ 2237936 w 4340592"/>
                <a:gd name="connsiteY5" fmla="*/ 2202991 h 2207402"/>
                <a:gd name="connsiteX6" fmla="*/ 4021016 w 4340592"/>
                <a:gd name="connsiteY6" fmla="*/ 1754681 h 2207402"/>
                <a:gd name="connsiteX7" fmla="*/ 4207706 w 4340592"/>
                <a:gd name="connsiteY7" fmla="*/ 769161 h 2207402"/>
                <a:gd name="connsiteX0" fmla="*/ 4167792 w 4300678"/>
                <a:gd name="connsiteY0" fmla="*/ 718775 h 2157016"/>
                <a:gd name="connsiteX1" fmla="*/ 3019712 w 4300678"/>
                <a:gd name="connsiteY1" fmla="*/ 17735 h 2157016"/>
                <a:gd name="connsiteX2" fmla="*/ 454312 w 4300678"/>
                <a:gd name="connsiteY2" fmla="*/ 264115 h 2157016"/>
                <a:gd name="connsiteX3" fmla="*/ 922 w 4300678"/>
                <a:gd name="connsiteY3" fmla="*/ 852125 h 2157016"/>
                <a:gd name="connsiteX4" fmla="*/ 446692 w 4300678"/>
                <a:gd name="connsiteY4" fmla="*/ 1459185 h 2157016"/>
                <a:gd name="connsiteX5" fmla="*/ 2198022 w 4300678"/>
                <a:gd name="connsiteY5" fmla="*/ 2152605 h 2157016"/>
                <a:gd name="connsiteX6" fmla="*/ 3981102 w 4300678"/>
                <a:gd name="connsiteY6" fmla="*/ 1704295 h 2157016"/>
                <a:gd name="connsiteX7" fmla="*/ 4167792 w 4300678"/>
                <a:gd name="connsiteY7" fmla="*/ 718775 h 2157016"/>
                <a:gd name="connsiteX0" fmla="*/ 4182845 w 4315731"/>
                <a:gd name="connsiteY0" fmla="*/ 718775 h 2153360"/>
                <a:gd name="connsiteX1" fmla="*/ 3034765 w 4315731"/>
                <a:gd name="connsiteY1" fmla="*/ 17735 h 2153360"/>
                <a:gd name="connsiteX2" fmla="*/ 469365 w 4315731"/>
                <a:gd name="connsiteY2" fmla="*/ 264115 h 2153360"/>
                <a:gd name="connsiteX3" fmla="*/ 15975 w 4315731"/>
                <a:gd name="connsiteY3" fmla="*/ 852125 h 2153360"/>
                <a:gd name="connsiteX4" fmla="*/ 695425 w 4315731"/>
                <a:gd name="connsiteY4" fmla="*/ 1784305 h 2153360"/>
                <a:gd name="connsiteX5" fmla="*/ 2213075 w 4315731"/>
                <a:gd name="connsiteY5" fmla="*/ 2152605 h 2153360"/>
                <a:gd name="connsiteX6" fmla="*/ 3996155 w 4315731"/>
                <a:gd name="connsiteY6" fmla="*/ 1704295 h 2153360"/>
                <a:gd name="connsiteX7" fmla="*/ 4182845 w 4315731"/>
                <a:gd name="connsiteY7" fmla="*/ 718775 h 2153360"/>
                <a:gd name="connsiteX0" fmla="*/ 4191898 w 4324784"/>
                <a:gd name="connsiteY0" fmla="*/ 719464 h 2154009"/>
                <a:gd name="connsiteX1" fmla="*/ 3043818 w 4324784"/>
                <a:gd name="connsiteY1" fmla="*/ 18424 h 2154009"/>
                <a:gd name="connsiteX2" fmla="*/ 478418 w 4324784"/>
                <a:gd name="connsiteY2" fmla="*/ 264804 h 2154009"/>
                <a:gd name="connsiteX3" fmla="*/ 14868 w 4324784"/>
                <a:gd name="connsiteY3" fmla="*/ 913774 h 2154009"/>
                <a:gd name="connsiteX4" fmla="*/ 704478 w 4324784"/>
                <a:gd name="connsiteY4" fmla="*/ 1784994 h 2154009"/>
                <a:gd name="connsiteX5" fmla="*/ 2222128 w 4324784"/>
                <a:gd name="connsiteY5" fmla="*/ 2153294 h 2154009"/>
                <a:gd name="connsiteX6" fmla="*/ 4005208 w 4324784"/>
                <a:gd name="connsiteY6" fmla="*/ 1704984 h 2154009"/>
                <a:gd name="connsiteX7" fmla="*/ 4191898 w 4324784"/>
                <a:gd name="connsiteY7" fmla="*/ 719464 h 2154009"/>
                <a:gd name="connsiteX0" fmla="*/ 4395098 w 4486545"/>
                <a:gd name="connsiteY0" fmla="*/ 655034 h 2150539"/>
                <a:gd name="connsiteX1" fmla="*/ 3043818 w 4486545"/>
                <a:gd name="connsiteY1" fmla="*/ 14954 h 2150539"/>
                <a:gd name="connsiteX2" fmla="*/ 478418 w 4486545"/>
                <a:gd name="connsiteY2" fmla="*/ 261334 h 2150539"/>
                <a:gd name="connsiteX3" fmla="*/ 14868 w 4486545"/>
                <a:gd name="connsiteY3" fmla="*/ 910304 h 2150539"/>
                <a:gd name="connsiteX4" fmla="*/ 704478 w 4486545"/>
                <a:gd name="connsiteY4" fmla="*/ 1781524 h 2150539"/>
                <a:gd name="connsiteX5" fmla="*/ 2222128 w 4486545"/>
                <a:gd name="connsiteY5" fmla="*/ 2149824 h 2150539"/>
                <a:gd name="connsiteX6" fmla="*/ 4005208 w 4486545"/>
                <a:gd name="connsiteY6" fmla="*/ 1701514 h 2150539"/>
                <a:gd name="connsiteX7" fmla="*/ 4395098 w 4486545"/>
                <a:gd name="connsiteY7" fmla="*/ 655034 h 2150539"/>
                <a:gd name="connsiteX0" fmla="*/ 4395098 w 4609451"/>
                <a:gd name="connsiteY0" fmla="*/ 655034 h 2153299"/>
                <a:gd name="connsiteX1" fmla="*/ 3043818 w 4609451"/>
                <a:gd name="connsiteY1" fmla="*/ 14954 h 2153299"/>
                <a:gd name="connsiteX2" fmla="*/ 478418 w 4609451"/>
                <a:gd name="connsiteY2" fmla="*/ 261334 h 2153299"/>
                <a:gd name="connsiteX3" fmla="*/ 14868 w 4609451"/>
                <a:gd name="connsiteY3" fmla="*/ 910304 h 2153299"/>
                <a:gd name="connsiteX4" fmla="*/ 704478 w 4609451"/>
                <a:gd name="connsiteY4" fmla="*/ 1781524 h 2153299"/>
                <a:gd name="connsiteX5" fmla="*/ 2222128 w 4609451"/>
                <a:gd name="connsiteY5" fmla="*/ 2149824 h 2153299"/>
                <a:gd name="connsiteX6" fmla="*/ 4381128 w 4609451"/>
                <a:gd name="connsiteY6" fmla="*/ 1589754 h 2153299"/>
                <a:gd name="connsiteX7" fmla="*/ 4395098 w 4609451"/>
                <a:gd name="connsiteY7" fmla="*/ 655034 h 2153299"/>
                <a:gd name="connsiteX0" fmla="*/ 4776858 w 4991211"/>
                <a:gd name="connsiteY0" fmla="*/ 1710419 h 3208684"/>
                <a:gd name="connsiteX1" fmla="*/ 3425578 w 4991211"/>
                <a:gd name="connsiteY1" fmla="*/ 1070339 h 3208684"/>
                <a:gd name="connsiteX2" fmla="*/ 209938 w 4991211"/>
                <a:gd name="connsiteY2" fmla="*/ 16239 h 3208684"/>
                <a:gd name="connsiteX3" fmla="*/ 396628 w 4991211"/>
                <a:gd name="connsiteY3" fmla="*/ 1965689 h 3208684"/>
                <a:gd name="connsiteX4" fmla="*/ 1086238 w 4991211"/>
                <a:gd name="connsiteY4" fmla="*/ 2836909 h 3208684"/>
                <a:gd name="connsiteX5" fmla="*/ 2603888 w 4991211"/>
                <a:gd name="connsiteY5" fmla="*/ 3205209 h 3208684"/>
                <a:gd name="connsiteX6" fmla="*/ 4762888 w 4991211"/>
                <a:gd name="connsiteY6" fmla="*/ 2645139 h 3208684"/>
                <a:gd name="connsiteX7" fmla="*/ 4776858 w 4991211"/>
                <a:gd name="connsiteY7" fmla="*/ 1710419 h 3208684"/>
                <a:gd name="connsiteX0" fmla="*/ 4789580 w 4994391"/>
                <a:gd name="connsiteY0" fmla="*/ 1958454 h 3456719"/>
                <a:gd name="connsiteX1" fmla="*/ 3611020 w 4994391"/>
                <a:gd name="connsiteY1" fmla="*/ 200774 h 3456719"/>
                <a:gd name="connsiteX2" fmla="*/ 222660 w 4994391"/>
                <a:gd name="connsiteY2" fmla="*/ 264274 h 3456719"/>
                <a:gd name="connsiteX3" fmla="*/ 409350 w 4994391"/>
                <a:gd name="connsiteY3" fmla="*/ 2213724 h 3456719"/>
                <a:gd name="connsiteX4" fmla="*/ 1098960 w 4994391"/>
                <a:gd name="connsiteY4" fmla="*/ 3084944 h 3456719"/>
                <a:gd name="connsiteX5" fmla="*/ 2616610 w 4994391"/>
                <a:gd name="connsiteY5" fmla="*/ 3453244 h 3456719"/>
                <a:gd name="connsiteX6" fmla="*/ 4775610 w 4994391"/>
                <a:gd name="connsiteY6" fmla="*/ 2893174 h 3456719"/>
                <a:gd name="connsiteX7" fmla="*/ 4789580 w 4994391"/>
                <a:gd name="connsiteY7" fmla="*/ 1958454 h 3456719"/>
                <a:gd name="connsiteX0" fmla="*/ 4945968 w 5150779"/>
                <a:gd name="connsiteY0" fmla="*/ 1938346 h 3437772"/>
                <a:gd name="connsiteX1" fmla="*/ 3767408 w 5150779"/>
                <a:gd name="connsiteY1" fmla="*/ 180666 h 3437772"/>
                <a:gd name="connsiteX2" fmla="*/ 379048 w 5150779"/>
                <a:gd name="connsiteY2" fmla="*/ 244166 h 3437772"/>
                <a:gd name="connsiteX3" fmla="*/ 179658 w 5150779"/>
                <a:gd name="connsiteY3" fmla="*/ 1838016 h 3437772"/>
                <a:gd name="connsiteX4" fmla="*/ 1255348 w 5150779"/>
                <a:gd name="connsiteY4" fmla="*/ 3064836 h 3437772"/>
                <a:gd name="connsiteX5" fmla="*/ 2772998 w 5150779"/>
                <a:gd name="connsiteY5" fmla="*/ 3433136 h 3437772"/>
                <a:gd name="connsiteX6" fmla="*/ 4931998 w 5150779"/>
                <a:gd name="connsiteY6" fmla="*/ 2873066 h 3437772"/>
                <a:gd name="connsiteX7" fmla="*/ 4945968 w 5150779"/>
                <a:gd name="connsiteY7" fmla="*/ 1938346 h 3437772"/>
                <a:gd name="connsiteX0" fmla="*/ 4945968 w 4989559"/>
                <a:gd name="connsiteY0" fmla="*/ 1938346 h 3437772"/>
                <a:gd name="connsiteX1" fmla="*/ 3767408 w 4989559"/>
                <a:gd name="connsiteY1" fmla="*/ 180666 h 3437772"/>
                <a:gd name="connsiteX2" fmla="*/ 379048 w 4989559"/>
                <a:gd name="connsiteY2" fmla="*/ 244166 h 3437772"/>
                <a:gd name="connsiteX3" fmla="*/ 179658 w 4989559"/>
                <a:gd name="connsiteY3" fmla="*/ 1838016 h 3437772"/>
                <a:gd name="connsiteX4" fmla="*/ 1255348 w 4989559"/>
                <a:gd name="connsiteY4" fmla="*/ 3064836 h 3437772"/>
                <a:gd name="connsiteX5" fmla="*/ 2772998 w 4989559"/>
                <a:gd name="connsiteY5" fmla="*/ 3433136 h 3437772"/>
                <a:gd name="connsiteX6" fmla="*/ 4545918 w 4989559"/>
                <a:gd name="connsiteY6" fmla="*/ 2873066 h 3437772"/>
                <a:gd name="connsiteX7" fmla="*/ 4945968 w 4989559"/>
                <a:gd name="connsiteY7" fmla="*/ 1938346 h 3437772"/>
                <a:gd name="connsiteX0" fmla="*/ 4803728 w 4869778"/>
                <a:gd name="connsiteY0" fmla="*/ 1471921 h 3408227"/>
                <a:gd name="connsiteX1" fmla="*/ 3767408 w 4869778"/>
                <a:gd name="connsiteY1" fmla="*/ 151121 h 3408227"/>
                <a:gd name="connsiteX2" fmla="*/ 379048 w 4869778"/>
                <a:gd name="connsiteY2" fmla="*/ 214621 h 3408227"/>
                <a:gd name="connsiteX3" fmla="*/ 179658 w 4869778"/>
                <a:gd name="connsiteY3" fmla="*/ 1808471 h 3408227"/>
                <a:gd name="connsiteX4" fmla="*/ 1255348 w 4869778"/>
                <a:gd name="connsiteY4" fmla="*/ 3035291 h 3408227"/>
                <a:gd name="connsiteX5" fmla="*/ 2772998 w 4869778"/>
                <a:gd name="connsiteY5" fmla="*/ 3403591 h 3408227"/>
                <a:gd name="connsiteX6" fmla="*/ 4545918 w 4869778"/>
                <a:gd name="connsiteY6" fmla="*/ 2843521 h 3408227"/>
                <a:gd name="connsiteX7" fmla="*/ 4803728 w 4869778"/>
                <a:gd name="connsiteY7" fmla="*/ 1471921 h 3408227"/>
                <a:gd name="connsiteX0" fmla="*/ 4803728 w 4869044"/>
                <a:gd name="connsiteY0" fmla="*/ 1471921 h 3050127"/>
                <a:gd name="connsiteX1" fmla="*/ 3767408 w 4869044"/>
                <a:gd name="connsiteY1" fmla="*/ 151121 h 3050127"/>
                <a:gd name="connsiteX2" fmla="*/ 379048 w 4869044"/>
                <a:gd name="connsiteY2" fmla="*/ 214621 h 3050127"/>
                <a:gd name="connsiteX3" fmla="*/ 179658 w 4869044"/>
                <a:gd name="connsiteY3" fmla="*/ 1808471 h 3050127"/>
                <a:gd name="connsiteX4" fmla="*/ 1255348 w 4869044"/>
                <a:gd name="connsiteY4" fmla="*/ 3035291 h 3050127"/>
                <a:gd name="connsiteX5" fmla="*/ 2793318 w 4869044"/>
                <a:gd name="connsiteY5" fmla="*/ 2509511 h 3050127"/>
                <a:gd name="connsiteX6" fmla="*/ 4545918 w 4869044"/>
                <a:gd name="connsiteY6" fmla="*/ 2843521 h 3050127"/>
                <a:gd name="connsiteX7" fmla="*/ 4803728 w 4869044"/>
                <a:gd name="connsiteY7" fmla="*/ 1471921 h 3050127"/>
                <a:gd name="connsiteX0" fmla="*/ 4773608 w 4838924"/>
                <a:gd name="connsiteY0" fmla="*/ 1471921 h 2884602"/>
                <a:gd name="connsiteX1" fmla="*/ 3737288 w 4838924"/>
                <a:gd name="connsiteY1" fmla="*/ 151121 h 2884602"/>
                <a:gd name="connsiteX2" fmla="*/ 348928 w 4838924"/>
                <a:gd name="connsiteY2" fmla="*/ 214621 h 2884602"/>
                <a:gd name="connsiteX3" fmla="*/ 149538 w 4838924"/>
                <a:gd name="connsiteY3" fmla="*/ 1808471 h 2884602"/>
                <a:gd name="connsiteX4" fmla="*/ 707068 w 4838924"/>
                <a:gd name="connsiteY4" fmla="*/ 2344411 h 2884602"/>
                <a:gd name="connsiteX5" fmla="*/ 2763198 w 4838924"/>
                <a:gd name="connsiteY5" fmla="*/ 2509511 h 2884602"/>
                <a:gd name="connsiteX6" fmla="*/ 4515798 w 4838924"/>
                <a:gd name="connsiteY6" fmla="*/ 2843521 h 2884602"/>
                <a:gd name="connsiteX7" fmla="*/ 4773608 w 4838924"/>
                <a:gd name="connsiteY7" fmla="*/ 1471921 h 2884602"/>
                <a:gd name="connsiteX0" fmla="*/ 4773608 w 5000865"/>
                <a:gd name="connsiteY0" fmla="*/ 1471921 h 2536199"/>
                <a:gd name="connsiteX1" fmla="*/ 3737288 w 5000865"/>
                <a:gd name="connsiteY1" fmla="*/ 151121 h 2536199"/>
                <a:gd name="connsiteX2" fmla="*/ 348928 w 5000865"/>
                <a:gd name="connsiteY2" fmla="*/ 214621 h 2536199"/>
                <a:gd name="connsiteX3" fmla="*/ 149538 w 5000865"/>
                <a:gd name="connsiteY3" fmla="*/ 1808471 h 2536199"/>
                <a:gd name="connsiteX4" fmla="*/ 707068 w 5000865"/>
                <a:gd name="connsiteY4" fmla="*/ 2344411 h 2536199"/>
                <a:gd name="connsiteX5" fmla="*/ 2763198 w 5000865"/>
                <a:gd name="connsiteY5" fmla="*/ 2509511 h 2536199"/>
                <a:gd name="connsiteX6" fmla="*/ 4820598 w 5000865"/>
                <a:gd name="connsiteY6" fmla="*/ 1837681 h 2536199"/>
                <a:gd name="connsiteX7" fmla="*/ 4773608 w 5000865"/>
                <a:gd name="connsiteY7" fmla="*/ 1471921 h 2536199"/>
                <a:gd name="connsiteX0" fmla="*/ 4820598 w 4851241"/>
                <a:gd name="connsiteY0" fmla="*/ 1862339 h 2560857"/>
                <a:gd name="connsiteX1" fmla="*/ 3737288 w 4851241"/>
                <a:gd name="connsiteY1" fmla="*/ 175779 h 2560857"/>
                <a:gd name="connsiteX2" fmla="*/ 348928 w 4851241"/>
                <a:gd name="connsiteY2" fmla="*/ 239279 h 2560857"/>
                <a:gd name="connsiteX3" fmla="*/ 149538 w 4851241"/>
                <a:gd name="connsiteY3" fmla="*/ 1833129 h 2560857"/>
                <a:gd name="connsiteX4" fmla="*/ 707068 w 4851241"/>
                <a:gd name="connsiteY4" fmla="*/ 2369069 h 2560857"/>
                <a:gd name="connsiteX5" fmla="*/ 2763198 w 4851241"/>
                <a:gd name="connsiteY5" fmla="*/ 2534169 h 2560857"/>
                <a:gd name="connsiteX6" fmla="*/ 4820598 w 4851241"/>
                <a:gd name="connsiteY6" fmla="*/ 1862339 h 2560857"/>
                <a:gd name="connsiteX0" fmla="*/ 4749478 w 4783034"/>
                <a:gd name="connsiteY0" fmla="*/ 1840629 h 2560832"/>
                <a:gd name="connsiteX1" fmla="*/ 3737288 w 4783034"/>
                <a:gd name="connsiteY1" fmla="*/ 174389 h 2560832"/>
                <a:gd name="connsiteX2" fmla="*/ 348928 w 4783034"/>
                <a:gd name="connsiteY2" fmla="*/ 237889 h 2560832"/>
                <a:gd name="connsiteX3" fmla="*/ 149538 w 4783034"/>
                <a:gd name="connsiteY3" fmla="*/ 1831739 h 2560832"/>
                <a:gd name="connsiteX4" fmla="*/ 707068 w 4783034"/>
                <a:gd name="connsiteY4" fmla="*/ 2367679 h 2560832"/>
                <a:gd name="connsiteX5" fmla="*/ 2763198 w 4783034"/>
                <a:gd name="connsiteY5" fmla="*/ 2532779 h 2560832"/>
                <a:gd name="connsiteX6" fmla="*/ 4749478 w 4783034"/>
                <a:gd name="connsiteY6" fmla="*/ 1840629 h 2560832"/>
                <a:gd name="connsiteX0" fmla="*/ 4827976 w 5321663"/>
                <a:gd name="connsiteY0" fmla="*/ 1910297 h 2630500"/>
                <a:gd name="connsiteX1" fmla="*/ 4943546 w 5321663"/>
                <a:gd name="connsiteY1" fmla="*/ 142457 h 2630500"/>
                <a:gd name="connsiteX2" fmla="*/ 427426 w 5321663"/>
                <a:gd name="connsiteY2" fmla="*/ 307557 h 2630500"/>
                <a:gd name="connsiteX3" fmla="*/ 228036 w 5321663"/>
                <a:gd name="connsiteY3" fmla="*/ 1901407 h 2630500"/>
                <a:gd name="connsiteX4" fmla="*/ 785566 w 5321663"/>
                <a:gd name="connsiteY4" fmla="*/ 2437347 h 2630500"/>
                <a:gd name="connsiteX5" fmla="*/ 2841696 w 5321663"/>
                <a:gd name="connsiteY5" fmla="*/ 2602447 h 2630500"/>
                <a:gd name="connsiteX6" fmla="*/ 4827976 w 5321663"/>
                <a:gd name="connsiteY6" fmla="*/ 1910297 h 2630500"/>
                <a:gd name="connsiteX0" fmla="*/ 4705689 w 5199376"/>
                <a:gd name="connsiteY0" fmla="*/ 1935562 h 2721789"/>
                <a:gd name="connsiteX1" fmla="*/ 4821259 w 5199376"/>
                <a:gd name="connsiteY1" fmla="*/ 167722 h 2721789"/>
                <a:gd name="connsiteX2" fmla="*/ 305139 w 5199376"/>
                <a:gd name="connsiteY2" fmla="*/ 332822 h 2721789"/>
                <a:gd name="connsiteX3" fmla="*/ 663279 w 5199376"/>
                <a:gd name="connsiteY3" fmla="*/ 2462612 h 2721789"/>
                <a:gd name="connsiteX4" fmla="*/ 2719409 w 5199376"/>
                <a:gd name="connsiteY4" fmla="*/ 2627712 h 2721789"/>
                <a:gd name="connsiteX5" fmla="*/ 4705689 w 5199376"/>
                <a:gd name="connsiteY5" fmla="*/ 1935562 h 2721789"/>
                <a:gd name="connsiteX0" fmla="*/ 4819191 w 5312878"/>
                <a:gd name="connsiteY0" fmla="*/ 1926995 h 2645138"/>
                <a:gd name="connsiteX1" fmla="*/ 4934761 w 5312878"/>
                <a:gd name="connsiteY1" fmla="*/ 159155 h 2645138"/>
                <a:gd name="connsiteX2" fmla="*/ 418641 w 5312878"/>
                <a:gd name="connsiteY2" fmla="*/ 324255 h 2645138"/>
                <a:gd name="connsiteX3" fmla="*/ 471981 w 5312878"/>
                <a:gd name="connsiteY3" fmla="*/ 2281325 h 2645138"/>
                <a:gd name="connsiteX4" fmla="*/ 2832911 w 5312878"/>
                <a:gd name="connsiteY4" fmla="*/ 2619145 h 2645138"/>
                <a:gd name="connsiteX5" fmla="*/ 4819191 w 5312878"/>
                <a:gd name="connsiteY5" fmla="*/ 1926995 h 264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2878" h="2645138">
                  <a:moveTo>
                    <a:pt x="4819191" y="1926995"/>
                  </a:moveTo>
                  <a:cubicBezTo>
                    <a:pt x="5169499" y="1516997"/>
                    <a:pt x="5668186" y="426278"/>
                    <a:pt x="4934761" y="159155"/>
                  </a:cubicBezTo>
                  <a:cubicBezTo>
                    <a:pt x="4201336" y="-107968"/>
                    <a:pt x="1162438" y="-29440"/>
                    <a:pt x="418641" y="324255"/>
                  </a:cubicBezTo>
                  <a:cubicBezTo>
                    <a:pt x="-325156" y="677950"/>
                    <a:pt x="69603" y="1898843"/>
                    <a:pt x="471981" y="2281325"/>
                  </a:cubicBezTo>
                  <a:cubicBezTo>
                    <a:pt x="874359" y="2663807"/>
                    <a:pt x="2108376" y="2678200"/>
                    <a:pt x="2832911" y="2619145"/>
                  </a:cubicBezTo>
                  <a:cubicBezTo>
                    <a:pt x="3557446" y="2560090"/>
                    <a:pt x="4468883" y="2336993"/>
                    <a:pt x="4819191" y="1926995"/>
                  </a:cubicBezTo>
                  <a:close/>
                </a:path>
              </a:pathLst>
            </a:custGeom>
            <a:solidFill>
              <a:srgbClr val="FDDD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7F84BB-2413-42A6-8602-8BFFE3A26AC6}"/>
                </a:ext>
              </a:extLst>
            </p:cNvPr>
            <p:cNvSpPr txBox="1"/>
            <p:nvPr/>
          </p:nvSpPr>
          <p:spPr>
            <a:xfrm>
              <a:off x="3614420" y="2224844"/>
              <a:ext cx="156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cs typeface="Arial" panose="020B0604020202020204" pitchFamily="34" charset="0"/>
                </a:rPr>
                <a:t>Food</a:t>
              </a:r>
              <a:endParaRPr lang="en-GB" sz="2000" b="1" dirty="0"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6A2CD3-CDE9-48CB-9F6E-DDF56454D3DC}"/>
                </a:ext>
              </a:extLst>
            </p:cNvPr>
            <p:cNvSpPr txBox="1"/>
            <p:nvPr/>
          </p:nvSpPr>
          <p:spPr>
            <a:xfrm>
              <a:off x="1759018" y="2342357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Edible fungi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998322-D743-417A-B2A9-2F45A0F594C0}"/>
                </a:ext>
              </a:extLst>
            </p:cNvPr>
            <p:cNvSpPr txBox="1"/>
            <p:nvPr/>
          </p:nvSpPr>
          <p:spPr>
            <a:xfrm>
              <a:off x="2860289" y="2930452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Meat substitutes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28A9F1-2C7B-466C-AAFA-CFF3988575D2}"/>
                </a:ext>
              </a:extLst>
            </p:cNvPr>
            <p:cNvSpPr txBox="1"/>
            <p:nvPr/>
          </p:nvSpPr>
          <p:spPr>
            <a:xfrm>
              <a:off x="4063305" y="156647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Dairy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220200-7718-402C-9E61-8127AAC783BD}"/>
                </a:ext>
              </a:extLst>
            </p:cNvPr>
            <p:cNvSpPr txBox="1"/>
            <p:nvPr/>
          </p:nvSpPr>
          <p:spPr>
            <a:xfrm>
              <a:off x="1021210" y="29411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Breadmaking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D5192B-88C5-4DC8-829D-F276DB453815}"/>
                </a:ext>
              </a:extLst>
            </p:cNvPr>
            <p:cNvSpPr txBox="1"/>
            <p:nvPr/>
          </p:nvSpPr>
          <p:spPr>
            <a:xfrm>
              <a:off x="2377645" y="1559142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Alcohol</a:t>
              </a:r>
              <a:endParaRPr lang="en-GB" dirty="0"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902998-4F33-4156-8B77-A89FD28C8E78}"/>
                </a:ext>
              </a:extLst>
            </p:cNvPr>
            <p:cNvSpPr txBox="1"/>
            <p:nvPr/>
          </p:nvSpPr>
          <p:spPr>
            <a:xfrm>
              <a:off x="751091" y="1629049"/>
              <a:ext cx="1434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Arial" panose="020B0604020202020204" pitchFamily="34" charset="0"/>
                </a:rPr>
                <a:t>Soy sauce and miso</a:t>
              </a:r>
              <a:endParaRPr lang="en-GB" dirty="0"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B21D02-1D0B-35AD-4052-20CB6C1C04E6}"/>
              </a:ext>
            </a:extLst>
          </p:cNvPr>
          <p:cNvSpPr txBox="1"/>
          <p:nvPr/>
        </p:nvSpPr>
        <p:spPr>
          <a:xfrm>
            <a:off x="1223153" y="5020823"/>
            <a:ext cx="140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Psychedelics 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915E6A-71A5-A3D9-E334-CD9FE31AB134}"/>
              </a:ext>
            </a:extLst>
          </p:cNvPr>
          <p:cNvSpPr/>
          <p:nvPr/>
        </p:nvSpPr>
        <p:spPr>
          <a:xfrm>
            <a:off x="596118" y="633308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RowenaCHill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A9B767-40C3-C4E9-9AA3-44037545D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00" y="6375232"/>
            <a:ext cx="1245920" cy="3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96D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6908</TotalTime>
  <Words>294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Rowena Hill</dc:creator>
  <cp:lastModifiedBy>Rowena Hill</cp:lastModifiedBy>
  <cp:revision>189</cp:revision>
  <dcterms:created xsi:type="dcterms:W3CDTF">2020-07-17T13:42:00Z</dcterms:created>
  <dcterms:modified xsi:type="dcterms:W3CDTF">2022-05-10T09:50:00Z</dcterms:modified>
</cp:coreProperties>
</file>